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48" r:id="rId1"/>
  </p:sldMasterIdLst>
  <p:notesMasterIdLst>
    <p:notesMasterId r:id="rId15"/>
  </p:notesMasterIdLst>
  <p:sldIdLst>
    <p:sldId id="284" r:id="rId2"/>
    <p:sldId id="285" r:id="rId3"/>
    <p:sldId id="286" r:id="rId4"/>
    <p:sldId id="316" r:id="rId5"/>
    <p:sldId id="319" r:id="rId6"/>
    <p:sldId id="320" r:id="rId7"/>
    <p:sldId id="321" r:id="rId8"/>
    <p:sldId id="324" r:id="rId9"/>
    <p:sldId id="327" r:id="rId10"/>
    <p:sldId id="334" r:id="rId11"/>
    <p:sldId id="329" r:id="rId12"/>
    <p:sldId id="333" r:id="rId13"/>
    <p:sldId id="311" r:id="rId14"/>
  </p:sldIdLst>
  <p:sldSz cx="9144000" cy="5145088"/>
  <p:notesSz cx="6858000" cy="9144000"/>
  <p:custDataLst>
    <p:tags r:id="rId16"/>
  </p:custDataLst>
  <p:defaultTextStyle>
    <a:defPPr>
      <a:defRPr lang="zh-CN"/>
    </a:defPPr>
    <a:lvl1pPr marL="0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66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32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597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463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328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195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060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926" algn="l" defTabSz="685732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86BA"/>
    <a:srgbClr val="8BBDE2"/>
    <a:srgbClr val="426EA3"/>
    <a:srgbClr val="030303"/>
    <a:srgbClr val="7A801D"/>
    <a:srgbClr val="F3AD00"/>
    <a:srgbClr val="514379"/>
    <a:srgbClr val="011E41"/>
    <a:srgbClr val="240C0F"/>
    <a:srgbClr val="E400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32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5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5A5268-FB0C-450E-96E9-03F931237804}" type="datetimeFigureOut">
              <a:rPr lang="zh-CN" altLang="en-US" smtClean="0"/>
              <a:t>2018/4/18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56156D-592E-4B4D-8772-D689FB057AF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8167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54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09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63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617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71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26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80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34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092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1102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7771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0426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449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384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244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276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5540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885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8184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11564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6156D-592E-4B4D-8772-D689FB057AF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23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8315"/>
            <a:ext cx="7772400" cy="110285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5550"/>
            <a:ext cx="6400800" cy="131485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9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9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9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8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8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8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2018/4/18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530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33" y="-67909"/>
            <a:ext cx="798125" cy="74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375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33" y="-67909"/>
            <a:ext cx="798125" cy="74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56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1" y="1200520"/>
            <a:ext cx="8229600" cy="339552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1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B35F0B1-53A2-4F58-A419-9B6A1424FB57}" type="datetimeFigureOut">
              <a:rPr lang="zh-CN" altLang="en-US" smtClean="0">
                <a:solidFill>
                  <a:srgbClr val="000000"/>
                </a:solidFill>
              </a:rPr>
              <a:pPr/>
              <a:t>2018/4/18</a:t>
            </a:fld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599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18EBF4EF-A2BF-4103-B2B4-2A3D5169DA7D}" type="slidenum">
              <a:rPr lang="zh-CN" altLang="en-US" smtClean="0">
                <a:solidFill>
                  <a:srgbClr val="000000"/>
                </a:solidFill>
              </a:rPr>
              <a:pPr/>
              <a:t>‹#›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27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653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6196"/>
            <a:ext cx="7772400" cy="1021872"/>
          </a:xfrm>
          <a:prstGeom prst="rect">
            <a:avLst/>
          </a:prstGeom>
        </p:spPr>
        <p:txBody>
          <a:bodyPr anchor="t"/>
          <a:lstStyle>
            <a:lvl1pPr algn="l">
              <a:defRPr sz="3999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708"/>
            <a:ext cx="7772400" cy="112548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998">
                <a:solidFill>
                  <a:schemeClr val="tx1">
                    <a:tint val="75000"/>
                  </a:schemeClr>
                </a:solidFill>
              </a:defRPr>
            </a:lvl1pPr>
            <a:lvl2pPr marL="456979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2pPr>
            <a:lvl3pPr marL="91395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937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4pPr>
            <a:lvl5pPr marL="1827916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5pPr>
            <a:lvl6pPr marL="2284895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6pPr>
            <a:lvl7pPr marL="2741875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7pPr>
            <a:lvl8pPr marL="3198854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8pPr>
            <a:lvl9pPr marL="3655833" indent="0">
              <a:buNone/>
              <a:defRPr sz="13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2018/4/18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9429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1" y="900392"/>
            <a:ext cx="4038600" cy="2546342"/>
          </a:xfrm>
          <a:prstGeom prst="rect">
            <a:avLst/>
          </a:prstGeom>
        </p:spPr>
        <p:txBody>
          <a:bodyPr/>
          <a:lstStyle>
            <a:lvl1pPr>
              <a:defRPr sz="2799"/>
            </a:lvl1pPr>
            <a:lvl2pPr>
              <a:defRPr sz="2399"/>
            </a:lvl2pPr>
            <a:lvl3pPr>
              <a:defRPr sz="1998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392"/>
            <a:ext cx="4038600" cy="2546342"/>
          </a:xfrm>
          <a:prstGeom prst="rect">
            <a:avLst/>
          </a:prstGeom>
        </p:spPr>
        <p:txBody>
          <a:bodyPr/>
          <a:lstStyle>
            <a:lvl1pPr>
              <a:defRPr sz="2799"/>
            </a:lvl1pPr>
            <a:lvl2pPr>
              <a:defRPr sz="2399"/>
            </a:lvl2pPr>
            <a:lvl3pPr>
              <a:defRPr sz="1998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2018/4/18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553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691"/>
            <a:ext cx="4040188" cy="47997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99" b="1"/>
            </a:lvl1pPr>
            <a:lvl2pPr marL="456979" indent="0">
              <a:buNone/>
              <a:defRPr sz="1998" b="1"/>
            </a:lvl2pPr>
            <a:lvl3pPr marL="913959" indent="0">
              <a:buNone/>
              <a:defRPr sz="1799" b="1"/>
            </a:lvl3pPr>
            <a:lvl4pPr marL="1370937" indent="0">
              <a:buNone/>
              <a:defRPr sz="1600" b="1"/>
            </a:lvl4pPr>
            <a:lvl5pPr marL="1827916" indent="0">
              <a:buNone/>
              <a:defRPr sz="1600" b="1"/>
            </a:lvl5pPr>
            <a:lvl6pPr marL="2284895" indent="0">
              <a:buNone/>
              <a:defRPr sz="1600" b="1"/>
            </a:lvl6pPr>
            <a:lvl7pPr marL="2741875" indent="0">
              <a:buNone/>
              <a:defRPr sz="1600" b="1"/>
            </a:lvl7pPr>
            <a:lvl8pPr marL="3198854" indent="0">
              <a:buNone/>
              <a:defRPr sz="1600" b="1"/>
            </a:lvl8pPr>
            <a:lvl9pPr marL="3655833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661"/>
            <a:ext cx="4040188" cy="2964381"/>
          </a:xfrm>
          <a:prstGeom prst="rect">
            <a:avLst/>
          </a:prstGeom>
        </p:spPr>
        <p:txBody>
          <a:bodyPr/>
          <a:lstStyle>
            <a:lvl1pPr>
              <a:defRPr sz="2399"/>
            </a:lvl1pPr>
            <a:lvl2pPr>
              <a:defRPr sz="1998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9" y="1151691"/>
            <a:ext cx="4041775" cy="47997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399" b="1"/>
            </a:lvl1pPr>
            <a:lvl2pPr marL="456979" indent="0">
              <a:buNone/>
              <a:defRPr sz="1998" b="1"/>
            </a:lvl2pPr>
            <a:lvl3pPr marL="913959" indent="0">
              <a:buNone/>
              <a:defRPr sz="1799" b="1"/>
            </a:lvl3pPr>
            <a:lvl4pPr marL="1370937" indent="0">
              <a:buNone/>
              <a:defRPr sz="1600" b="1"/>
            </a:lvl4pPr>
            <a:lvl5pPr marL="1827916" indent="0">
              <a:buNone/>
              <a:defRPr sz="1600" b="1"/>
            </a:lvl5pPr>
            <a:lvl6pPr marL="2284895" indent="0">
              <a:buNone/>
              <a:defRPr sz="1600" b="1"/>
            </a:lvl6pPr>
            <a:lvl7pPr marL="2741875" indent="0">
              <a:buNone/>
              <a:defRPr sz="1600" b="1"/>
            </a:lvl7pPr>
            <a:lvl8pPr marL="3198854" indent="0">
              <a:buNone/>
              <a:defRPr sz="1600" b="1"/>
            </a:lvl8pPr>
            <a:lvl9pPr marL="3655833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9" y="1631661"/>
            <a:ext cx="4041775" cy="2964381"/>
          </a:xfrm>
          <a:prstGeom prst="rect">
            <a:avLst/>
          </a:prstGeom>
        </p:spPr>
        <p:txBody>
          <a:bodyPr/>
          <a:lstStyle>
            <a:lvl1pPr>
              <a:defRPr sz="2399"/>
            </a:lvl1pPr>
            <a:lvl2pPr>
              <a:defRPr sz="1998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2018/4/18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162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2018/4/18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89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3" y="204853"/>
            <a:ext cx="3008313" cy="871807"/>
          </a:xfrm>
          <a:prstGeom prst="rect">
            <a:avLst/>
          </a:prstGeom>
        </p:spPr>
        <p:txBody>
          <a:bodyPr anchor="b"/>
          <a:lstStyle>
            <a:lvl1pPr algn="l">
              <a:defRPr sz="1998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53"/>
            <a:ext cx="5111750" cy="4391190"/>
          </a:xfrm>
          <a:prstGeom prst="rect">
            <a:avLst/>
          </a:prstGeom>
        </p:spPr>
        <p:txBody>
          <a:bodyPr/>
          <a:lstStyle>
            <a:lvl1pPr>
              <a:defRPr sz="3198"/>
            </a:lvl1pPr>
            <a:lvl2pPr>
              <a:defRPr sz="2799"/>
            </a:lvl2pPr>
            <a:lvl3pPr>
              <a:defRPr sz="2399"/>
            </a:lvl3pPr>
            <a:lvl4pPr>
              <a:defRPr sz="1998"/>
            </a:lvl4pPr>
            <a:lvl5pPr>
              <a:defRPr sz="1998"/>
            </a:lvl5pPr>
            <a:lvl6pPr>
              <a:defRPr sz="1998"/>
            </a:lvl6pPr>
            <a:lvl7pPr>
              <a:defRPr sz="1998"/>
            </a:lvl7pPr>
            <a:lvl8pPr>
              <a:defRPr sz="1998"/>
            </a:lvl8pPr>
            <a:lvl9pPr>
              <a:defRPr sz="1998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3" y="1076659"/>
            <a:ext cx="3008313" cy="35193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99"/>
            </a:lvl1pPr>
            <a:lvl2pPr marL="456979" indent="0">
              <a:buNone/>
              <a:defRPr sz="1199"/>
            </a:lvl2pPr>
            <a:lvl3pPr marL="913959" indent="0">
              <a:buNone/>
              <a:defRPr sz="1000"/>
            </a:lvl3pPr>
            <a:lvl4pPr marL="1370937" indent="0">
              <a:buNone/>
              <a:defRPr sz="900"/>
            </a:lvl4pPr>
            <a:lvl5pPr marL="1827916" indent="0">
              <a:buNone/>
              <a:defRPr sz="900"/>
            </a:lvl5pPr>
            <a:lvl6pPr marL="2284895" indent="0">
              <a:buNone/>
              <a:defRPr sz="900"/>
            </a:lvl6pPr>
            <a:lvl7pPr marL="2741875" indent="0">
              <a:buNone/>
              <a:defRPr sz="900"/>
            </a:lvl7pPr>
            <a:lvl8pPr marL="3198854" indent="0">
              <a:buNone/>
              <a:defRPr sz="900"/>
            </a:lvl8pPr>
            <a:lvl9pPr marL="3655833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2018/4/18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345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1562"/>
            <a:ext cx="5486400" cy="425185"/>
          </a:xfrm>
          <a:prstGeom prst="rect">
            <a:avLst/>
          </a:prstGeom>
        </p:spPr>
        <p:txBody>
          <a:bodyPr anchor="b"/>
          <a:lstStyle>
            <a:lvl1pPr algn="l">
              <a:defRPr sz="1998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725"/>
            <a:ext cx="5486400" cy="30870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8"/>
            </a:lvl1pPr>
            <a:lvl2pPr marL="456979" indent="0">
              <a:buNone/>
              <a:defRPr sz="2799"/>
            </a:lvl2pPr>
            <a:lvl3pPr marL="913959" indent="0">
              <a:buNone/>
              <a:defRPr sz="2399"/>
            </a:lvl3pPr>
            <a:lvl4pPr marL="1370937" indent="0">
              <a:buNone/>
              <a:defRPr sz="1998"/>
            </a:lvl4pPr>
            <a:lvl5pPr marL="1827916" indent="0">
              <a:buNone/>
              <a:defRPr sz="1998"/>
            </a:lvl5pPr>
            <a:lvl6pPr marL="2284895" indent="0">
              <a:buNone/>
              <a:defRPr sz="1998"/>
            </a:lvl6pPr>
            <a:lvl7pPr marL="2741875" indent="0">
              <a:buNone/>
              <a:defRPr sz="1998"/>
            </a:lvl7pPr>
            <a:lvl8pPr marL="3198854" indent="0">
              <a:buNone/>
              <a:defRPr sz="1998"/>
            </a:lvl8pPr>
            <a:lvl9pPr marL="3655833" indent="0">
              <a:buNone/>
              <a:defRPr sz="1998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6747"/>
            <a:ext cx="5486400" cy="603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99"/>
            </a:lvl1pPr>
            <a:lvl2pPr marL="456979" indent="0">
              <a:buNone/>
              <a:defRPr sz="1199"/>
            </a:lvl2pPr>
            <a:lvl3pPr marL="913959" indent="0">
              <a:buNone/>
              <a:defRPr sz="1000"/>
            </a:lvl3pPr>
            <a:lvl4pPr marL="1370937" indent="0">
              <a:buNone/>
              <a:defRPr sz="900"/>
            </a:lvl4pPr>
            <a:lvl5pPr marL="1827916" indent="0">
              <a:buNone/>
              <a:defRPr sz="900"/>
            </a:lvl5pPr>
            <a:lvl6pPr marL="2284895" indent="0">
              <a:buNone/>
              <a:defRPr sz="900"/>
            </a:lvl6pPr>
            <a:lvl7pPr marL="2741875" indent="0">
              <a:buNone/>
              <a:defRPr sz="900"/>
            </a:lvl7pPr>
            <a:lvl8pPr marL="3198854" indent="0">
              <a:buNone/>
              <a:defRPr sz="900"/>
            </a:lvl8pPr>
            <a:lvl9pPr marL="3655833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2018/4/18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517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6043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1200523"/>
            <a:ext cx="8229600" cy="33955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2018/4/18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96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830"/>
            <a:ext cx="2057400" cy="329190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154830"/>
            <a:ext cx="6019800" cy="329190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B95FC270-55C9-4A20-A67A-3DE973D1FE95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2018/4/18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1" y="4768736"/>
            <a:ext cx="2895600" cy="273928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6"/>
            <a:ext cx="2133600" cy="273928"/>
          </a:xfrm>
          <a:prstGeom prst="rect">
            <a:avLst/>
          </a:prstGeom>
        </p:spPr>
        <p:txBody>
          <a:bodyPr/>
          <a:lstStyle/>
          <a:p>
            <a:fld id="{8961FD41-A0E4-414C-A973-C8EC8DF1BF61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302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4625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9" r:id="rId10"/>
    <p:sldLayoutId id="2147483960" r:id="rId11"/>
    <p:sldLayoutId id="2147483961" r:id="rId12"/>
    <p:sldLayoutId id="2147483962" r:id="rId13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xStyles>
    <p:titleStyle>
      <a:lvl1pPr algn="ctr" defTabSz="913482" rtl="0" eaLnBrk="1" latinLnBrk="0" hangingPunct="1">
        <a:spcBef>
          <a:spcPct val="0"/>
        </a:spcBef>
        <a:buNone/>
        <a:defRPr sz="43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735" indent="-342735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8" kern="1200">
          <a:solidFill>
            <a:schemeClr val="tx1"/>
          </a:solidFill>
          <a:latin typeface="+mn-lt"/>
          <a:ea typeface="+mn-ea"/>
          <a:cs typeface="+mn-cs"/>
        </a:defRPr>
      </a:lvl1pPr>
      <a:lvl2pPr marL="742591" indent="-285612" algn="l" defTabSz="913482" rtl="0" eaLnBrk="1" latinLnBrk="0" hangingPunct="1">
        <a:spcBef>
          <a:spcPct val="20000"/>
        </a:spcBef>
        <a:buFont typeface="Arial" panose="020B0604020202020204" pitchFamily="34" charset="0"/>
        <a:buChar char="–"/>
        <a:defRPr sz="27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448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426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–"/>
        <a:defRPr sz="1998" kern="1200">
          <a:solidFill>
            <a:schemeClr val="tx1"/>
          </a:solidFill>
          <a:latin typeface="+mn-lt"/>
          <a:ea typeface="+mn-ea"/>
          <a:cs typeface="+mn-cs"/>
        </a:defRPr>
      </a:lvl4pPr>
      <a:lvl5pPr marL="2056405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»"/>
        <a:defRPr sz="1998" kern="1200">
          <a:solidFill>
            <a:schemeClr val="tx1"/>
          </a:solidFill>
          <a:latin typeface="+mn-lt"/>
          <a:ea typeface="+mn-ea"/>
          <a:cs typeface="+mn-cs"/>
        </a:defRPr>
      </a:lvl5pPr>
      <a:lvl6pPr marL="2513384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6pPr>
      <a:lvl7pPr marL="2970364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7pPr>
      <a:lvl8pPr marL="3427344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8pPr>
      <a:lvl9pPr marL="3884322" indent="-228489" algn="l" defTabSz="913482" rtl="0" eaLnBrk="1" latinLnBrk="0" hangingPunct="1">
        <a:spcBef>
          <a:spcPct val="200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979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959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937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916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4895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1875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8854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5833" algn="l" defTabSz="91348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10" Type="http://schemas.openxmlformats.org/officeDocument/2006/relationships/image" Target="../media/image4.png"/><Relationship Id="rId4" Type="http://schemas.openxmlformats.org/officeDocument/2006/relationships/image" Target="../media/image7.png"/><Relationship Id="rId9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4" y="0"/>
            <a:ext cx="4591001" cy="514508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F5F38D3E-87FD-4445-81FD-77F88065C4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365" y="191294"/>
            <a:ext cx="4207902" cy="4552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76061" y="1954787"/>
            <a:ext cx="52963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ans" sz="4800" dirty="0">
                <a:solidFill>
                  <a:srgbClr val="426EA3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Django</a:t>
            </a:r>
            <a:endParaRPr lang="zh-CN" altLang="en-US" sz="4800" dirty="0">
              <a:solidFill>
                <a:srgbClr val="426EA3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F4B1905-F42A-4751-B93D-04F05849BA3F}"/>
              </a:ext>
            </a:extLst>
          </p:cNvPr>
          <p:cNvSpPr/>
          <p:nvPr/>
        </p:nvSpPr>
        <p:spPr>
          <a:xfrm>
            <a:off x="1814062" y="3614973"/>
            <a:ext cx="3145413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汇报人：</a:t>
            </a:r>
            <a:r>
              <a:rPr lang="zh-Hans" altLang="en-US" dirty="0"/>
              <a:t>不动</a:t>
            </a:r>
            <a:r>
              <a:rPr lang="zh-CN" altLang="en-US" dirty="0"/>
              <a:t>       汇报时间：</a:t>
            </a:r>
            <a:r>
              <a:rPr lang="en-US" altLang="zh-CN" dirty="0"/>
              <a:t>2018</a:t>
            </a:r>
            <a:r>
              <a:rPr lang="zh-CN" altLang="en-US" dirty="0"/>
              <a:t>年</a:t>
            </a:r>
            <a:r>
              <a:rPr lang="en-US" altLang="zh-CN" dirty="0"/>
              <a:t>2</a:t>
            </a:r>
            <a:r>
              <a:rPr lang="zh-CN" altLang="en-US" dirty="0"/>
              <a:t>月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65317D1-1447-774C-952A-B553676D109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2" y="4740571"/>
            <a:ext cx="1380565" cy="51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0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086553" y="305594"/>
            <a:ext cx="2979432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如何提问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B5AF14F6-CAAA-445C-B50D-0B9E18711B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CE8149E4-3D6A-4FBC-A8F5-BD6BBA1C6F8D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1C029718-598B-BF49-9E4B-09DA58C858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76985"/>
            <a:ext cx="9144000" cy="436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56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8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环境搭建</a:t>
            </a:r>
            <a:endParaRPr lang="zh-CN" altLang="en-US" sz="4000" b="1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Hans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3662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8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439381" y="1921103"/>
            <a:ext cx="2281544" cy="2281545"/>
            <a:chOff x="3243850" y="1410514"/>
            <a:chExt cx="2553425" cy="2553426"/>
          </a:xfrm>
        </p:grpSpPr>
        <p:sp>
          <p:nvSpPr>
            <p:cNvPr id="6" name="箭头1"/>
            <p:cNvSpPr>
              <a:spLocks noChangeAspect="1"/>
            </p:cNvSpPr>
            <p:nvPr/>
          </p:nvSpPr>
          <p:spPr bwMode="auto">
            <a:xfrm>
              <a:off x="4541393" y="1410514"/>
              <a:ext cx="1255882" cy="1446348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8D86BA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0" tIns="34286" rIns="0" bIns="34286" anchor="ctr"/>
            <a:lstStyle/>
            <a:p>
              <a:pPr algn="ctr" defTabSz="914324">
                <a:lnSpc>
                  <a:spcPct val="120000"/>
                </a:lnSpc>
                <a:spcBef>
                  <a:spcPts val="338"/>
                </a:spcBef>
                <a:spcAft>
                  <a:spcPts val="338"/>
                </a:spcAft>
                <a:defRPr/>
              </a:pPr>
              <a:endParaRPr lang="en-US" sz="1600" kern="0">
                <a:solidFill>
                  <a:srgbClr val="080808"/>
                </a:solidFill>
                <a:latin typeface="Impact" pitchFamily="34" charset="0"/>
              </a:endParaRPr>
            </a:p>
          </p:txBody>
        </p:sp>
        <p:sp>
          <p:nvSpPr>
            <p:cNvPr id="7" name="箭头4"/>
            <p:cNvSpPr>
              <a:spLocks noChangeAspect="1"/>
            </p:cNvSpPr>
            <p:nvPr/>
          </p:nvSpPr>
          <p:spPr bwMode="auto">
            <a:xfrm>
              <a:off x="3243850" y="1412001"/>
              <a:ext cx="1425515" cy="1319866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solidFill>
              <a:srgbClr val="8BBDE2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68571" tIns="34286" rIns="68571" bIns="34286" anchor="ctr"/>
            <a:lstStyle/>
            <a:p>
              <a:pPr defTabSz="914324">
                <a:lnSpc>
                  <a:spcPct val="120000"/>
                </a:lnSpc>
                <a:defRPr/>
              </a:pPr>
              <a:endParaRPr lang="en-US" sz="7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8" name="箭头3"/>
            <p:cNvSpPr>
              <a:spLocks noChangeAspect="1"/>
            </p:cNvSpPr>
            <p:nvPr/>
          </p:nvSpPr>
          <p:spPr bwMode="auto">
            <a:xfrm>
              <a:off x="3248314" y="2603898"/>
              <a:ext cx="1291593" cy="1360042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solidFill>
              <a:srgbClr val="8D86BA"/>
            </a:solidFill>
            <a:ln w="3175" cap="flat" cmpd="sng" algn="ctr">
              <a:noFill/>
              <a:prstDash val="solid"/>
            </a:ln>
            <a:effectLst/>
            <a:extLst/>
          </p:spPr>
          <p:txBody>
            <a:bodyPr lIns="68571" tIns="34286" rIns="68571" bIns="34286" anchor="ctr"/>
            <a:lstStyle/>
            <a:p>
              <a:pPr defTabSz="914324">
                <a:lnSpc>
                  <a:spcPct val="120000"/>
                </a:lnSpc>
                <a:defRPr/>
              </a:pPr>
              <a:endParaRPr lang="en-US" sz="700" kern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  <p:sp>
          <p:nvSpPr>
            <p:cNvPr id="9" name="箭头2"/>
            <p:cNvSpPr>
              <a:spLocks noChangeAspect="1"/>
            </p:cNvSpPr>
            <p:nvPr/>
          </p:nvSpPr>
          <p:spPr bwMode="auto">
            <a:xfrm>
              <a:off x="4414914" y="2731867"/>
              <a:ext cx="1380874" cy="1229097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solidFill>
              <a:srgbClr val="8BBDE2"/>
            </a:solidFill>
            <a:ln w="25400" cap="flat" cmpd="sng" algn="ctr">
              <a:noFill/>
              <a:prstDash val="solid"/>
            </a:ln>
            <a:effectLst/>
            <a:extLst/>
          </p:spPr>
          <p:txBody>
            <a:bodyPr lIns="0" tIns="25200" rIns="0" bIns="25200" anchor="ctr"/>
            <a:lstStyle/>
            <a:p>
              <a:pPr marL="102665" indent="-102665" defTabSz="914324">
                <a:lnSpc>
                  <a:spcPct val="120000"/>
                </a:lnSpc>
                <a:spcBef>
                  <a:spcPts val="338"/>
                </a:spcBef>
                <a:spcAft>
                  <a:spcPts val="338"/>
                </a:spcAft>
                <a:buFont typeface="Arial" pitchFamily="34" charset="0"/>
                <a:buChar char="•"/>
                <a:defRPr/>
              </a:pPr>
              <a:endParaRPr lang="en-US" sz="800" kern="0" dirty="0">
                <a:solidFill>
                  <a:srgbClr val="080808"/>
                </a:solidFill>
                <a:latin typeface="微软雅黑" pitchFamily="34" charset="-122"/>
              </a:endParaRPr>
            </a:p>
          </p:txBody>
        </p:sp>
      </p:grpSp>
      <p:sp>
        <p:nvSpPr>
          <p:cNvPr id="28" name="文本框 24"/>
          <p:cNvSpPr txBox="1"/>
          <p:nvPr/>
        </p:nvSpPr>
        <p:spPr>
          <a:xfrm>
            <a:off x="5927201" y="1650724"/>
            <a:ext cx="2515739" cy="841248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defTabSz="914324">
              <a:spcBef>
                <a:spcPts val="450"/>
              </a:spcBef>
            </a:pPr>
            <a:r>
              <a:rPr lang="en-US" altLang="zh-Hans" sz="1600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Virtual box</a:t>
            </a:r>
            <a:endParaRPr lang="en-US" altLang="zh-CN" sz="1600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324">
              <a:spcBef>
                <a:spcPts val="450"/>
              </a:spcBef>
            </a:pP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上课演示使用的是</a:t>
            </a:r>
            <a:r>
              <a:rPr lang="en-US" altLang="zh-Han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Virtual box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，对于</a:t>
            </a:r>
            <a:r>
              <a:rPr lang="en-US" altLang="zh-Han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Virtual box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不能使用的同学，也可以使用</a:t>
            </a:r>
            <a:r>
              <a:rPr lang="en-US" altLang="zh-Hans" sz="1000" dirty="0" err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Vmware</a:t>
            </a:r>
            <a:endParaRPr lang="zh-CN" altLang="en-US" sz="10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5"/>
          <p:cNvSpPr txBox="1"/>
          <p:nvPr/>
        </p:nvSpPr>
        <p:spPr>
          <a:xfrm>
            <a:off x="6011994" y="3386628"/>
            <a:ext cx="2515739" cy="841248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defTabSz="914324">
              <a:spcBef>
                <a:spcPts val="450"/>
              </a:spcBef>
            </a:pPr>
            <a:r>
              <a:rPr lang="en-US" altLang="zh-Hans" sz="1600" dirty="0" err="1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PyCharm</a:t>
            </a:r>
            <a:endParaRPr lang="en-US" altLang="zh-CN" sz="1600" dirty="0">
              <a:solidFill>
                <a:srgbClr val="8BBD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324">
              <a:spcBef>
                <a:spcPts val="450"/>
              </a:spcBef>
            </a:pP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我们采用的编辑器是 </a:t>
            </a:r>
            <a:r>
              <a:rPr lang="en-US" altLang="zh-Hans" sz="1000" dirty="0" err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PyCharm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如果电脑性能不够，无法使用 </a:t>
            </a:r>
            <a:r>
              <a:rPr lang="en-US" altLang="zh-Hans" sz="1000" dirty="0" err="1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PyCharm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的同学也可以使用配置好的 </a:t>
            </a:r>
            <a:r>
              <a:rPr lang="en-US" altLang="zh-Han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Ubuntu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里面的 </a:t>
            </a:r>
            <a:r>
              <a:rPr lang="en-US" altLang="zh-Han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Vim</a:t>
            </a:r>
            <a:endParaRPr lang="zh-CN" altLang="en-US" sz="10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6"/>
          <p:cNvSpPr txBox="1"/>
          <p:nvPr/>
        </p:nvSpPr>
        <p:spPr>
          <a:xfrm>
            <a:off x="718457" y="1650724"/>
            <a:ext cx="2623387" cy="841248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algn="r" defTabSz="914324">
              <a:spcBef>
                <a:spcPts val="450"/>
              </a:spcBef>
            </a:pPr>
            <a:r>
              <a:rPr lang="en-US" altLang="zh-Hans" sz="16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Ubuntu</a:t>
            </a:r>
            <a:endParaRPr lang="en-US" altLang="zh-CN" sz="1600" dirty="0">
              <a:solidFill>
                <a:srgbClr val="8BBDE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914324">
              <a:spcBef>
                <a:spcPts val="450"/>
              </a:spcBef>
            </a:pP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我们使用</a:t>
            </a:r>
            <a:r>
              <a:rPr lang="en-US" altLang="zh-Han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Ubuntu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作为我们的服务器，大家可以在</a:t>
            </a:r>
            <a:r>
              <a:rPr lang="en-US" altLang="zh-Han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学院学习环境中直接下载安装好的</a:t>
            </a:r>
            <a:r>
              <a:rPr lang="en-US" altLang="zh-Han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Ubuntu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，再使用虚拟机软件导入即可</a:t>
            </a:r>
            <a:endParaRPr lang="zh-CN" altLang="en-US" sz="10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27"/>
          <p:cNvSpPr txBox="1"/>
          <p:nvPr/>
        </p:nvSpPr>
        <p:spPr>
          <a:xfrm>
            <a:off x="811472" y="3458626"/>
            <a:ext cx="2517963" cy="533471"/>
          </a:xfrm>
          <a:prstGeom prst="rect">
            <a:avLst/>
          </a:prstGeom>
          <a:noFill/>
        </p:spPr>
        <p:txBody>
          <a:bodyPr wrap="square" lIns="68571" tIns="34286" rIns="68571" bIns="34286" rtlCol="0">
            <a:spAutoFit/>
          </a:bodyPr>
          <a:lstStyle/>
          <a:p>
            <a:pPr algn="r" defTabSz="914324">
              <a:spcBef>
                <a:spcPts val="450"/>
              </a:spcBef>
            </a:pPr>
            <a:r>
              <a:rPr lang="en-US" altLang="zh-Hans" sz="1600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Python3</a:t>
            </a:r>
            <a:endParaRPr lang="en-US" altLang="zh-CN" sz="1600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 defTabSz="914324">
              <a:spcBef>
                <a:spcPts val="450"/>
              </a:spcBef>
            </a:pP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本次 </a:t>
            </a:r>
            <a:r>
              <a:rPr lang="en-US" altLang="zh-Han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Tornado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框架采用 </a:t>
            </a:r>
            <a:r>
              <a:rPr lang="en-US" altLang="zh-Han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Python3</a:t>
            </a:r>
            <a:endParaRPr lang="zh-CN" altLang="en-US" sz="10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5A3D86FC-C8A7-464A-950E-0FF9042094EB}"/>
              </a:ext>
            </a:extLst>
          </p:cNvPr>
          <p:cNvSpPr/>
          <p:nvPr/>
        </p:nvSpPr>
        <p:spPr>
          <a:xfrm>
            <a:off x="1086552" y="305594"/>
            <a:ext cx="2255291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环境搭建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2F2E5AEA-A6EA-4234-A913-466A754410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32F535D8-C02D-427D-81D2-7E64A76C4E14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37D72093-6B62-E04C-9609-C11A37EE69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5104" y="2562765"/>
            <a:ext cx="774700" cy="914400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FC86E869-C2E3-244B-BB3C-836816248E2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659" y="2114813"/>
            <a:ext cx="1005759" cy="754318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6B511D9B-31CB-D54F-896D-1D624DCE01E4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029" y="2110403"/>
            <a:ext cx="686970" cy="798098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0E2B6D44-C511-BD4D-8527-E411F523436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087" y="3260697"/>
            <a:ext cx="755465" cy="755465"/>
          </a:xfrm>
          <a:prstGeom prst="rect">
            <a:avLst/>
          </a:prstGeom>
        </p:spPr>
      </p:pic>
      <p:pic>
        <p:nvPicPr>
          <p:cNvPr id="41" name="图片 40">
            <a:extLst>
              <a:ext uri="{FF2B5EF4-FFF2-40B4-BE49-F238E27FC236}">
                <a16:creationId xmlns:a16="http://schemas.microsoft.com/office/drawing/2014/main" id="{E8C55580-932A-8046-979F-3D35275CD14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666" y="3130161"/>
            <a:ext cx="854889" cy="987337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228F71A1-5298-FE4A-84FA-A30B9300F4EF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2" y="4740571"/>
            <a:ext cx="1380565" cy="51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6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D846E26-3CE2-4EDA-8585-F105A2843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24" y="0"/>
            <a:ext cx="4591001" cy="51450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308FA5A-80D5-4BD6-9A48-87323750AF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365" y="191294"/>
            <a:ext cx="4207902" cy="45529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76061" y="2052270"/>
            <a:ext cx="52963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4800" dirty="0">
                <a:solidFill>
                  <a:srgbClr val="8BBDE2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谢谢观看！</a:t>
            </a:r>
            <a:endParaRPr lang="zh-CN" altLang="en-US" sz="4800" dirty="0">
              <a:solidFill>
                <a:srgbClr val="8BBDE2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BD05944-E572-4945-A95D-CC86F3CC8BE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2" y="4740571"/>
            <a:ext cx="1380565" cy="51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205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23">
            <a:extLst>
              <a:ext uri="{FF2B5EF4-FFF2-40B4-BE49-F238E27FC236}">
                <a16:creationId xmlns:a16="http://schemas.microsoft.com/office/drawing/2014/main" id="{D52AE430-125C-4836-984A-BD518A367EE7}"/>
              </a:ext>
            </a:extLst>
          </p:cNvPr>
          <p:cNvSpPr/>
          <p:nvPr/>
        </p:nvSpPr>
        <p:spPr>
          <a:xfrm>
            <a:off x="2689860" y="2387131"/>
            <a:ext cx="4945380" cy="889480"/>
          </a:xfrm>
          <a:custGeom>
            <a:avLst/>
            <a:gdLst>
              <a:gd name="connsiteX0" fmla="*/ 0 w 4945380"/>
              <a:gd name="connsiteY0" fmla="*/ 36029 h 889480"/>
              <a:gd name="connsiteX1" fmla="*/ 1394460 w 4945380"/>
              <a:gd name="connsiteY1" fmla="*/ 889469 h 889480"/>
              <a:gd name="connsiteX2" fmla="*/ 2994660 w 4945380"/>
              <a:gd name="connsiteY2" fmla="*/ 20789 h 889480"/>
              <a:gd name="connsiteX3" fmla="*/ 4945380 w 4945380"/>
              <a:gd name="connsiteY3" fmla="*/ 356069 h 889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5380" h="889480">
                <a:moveTo>
                  <a:pt x="0" y="36029"/>
                </a:moveTo>
                <a:cubicBezTo>
                  <a:pt x="447675" y="464019"/>
                  <a:pt x="895350" y="892009"/>
                  <a:pt x="1394460" y="889469"/>
                </a:cubicBezTo>
                <a:cubicBezTo>
                  <a:pt x="1893570" y="886929"/>
                  <a:pt x="2402840" y="109689"/>
                  <a:pt x="2994660" y="20789"/>
                </a:cubicBezTo>
                <a:cubicBezTo>
                  <a:pt x="3586480" y="-68111"/>
                  <a:pt x="4265930" y="143979"/>
                  <a:pt x="4945380" y="356069"/>
                </a:cubicBezTo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50"/>
          <p:cNvSpPr txBox="1"/>
          <p:nvPr/>
        </p:nvSpPr>
        <p:spPr>
          <a:xfrm>
            <a:off x="956295" y="864638"/>
            <a:ext cx="34474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400" b="1" dirty="0">
                <a:solidFill>
                  <a:srgbClr val="4245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5" name="TextBox 50"/>
          <p:cNvSpPr txBox="1"/>
          <p:nvPr/>
        </p:nvSpPr>
        <p:spPr>
          <a:xfrm>
            <a:off x="956295" y="1695550"/>
            <a:ext cx="34474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200" b="1">
                <a:solidFill>
                  <a:srgbClr val="42455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1200" b="1" dirty="0">
              <a:solidFill>
                <a:srgbClr val="42455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3"/>
          <p:cNvSpPr txBox="1">
            <a:spLocks noChangeArrowheads="1"/>
          </p:cNvSpPr>
          <p:nvPr/>
        </p:nvSpPr>
        <p:spPr bwMode="auto">
          <a:xfrm rot="21585231">
            <a:off x="1460923" y="2904235"/>
            <a:ext cx="2107497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Hans" altLang="en-US" sz="1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课程安排</a:t>
            </a:r>
            <a:endParaRPr lang="zh-CN" altLang="zh-CN" sz="1800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1" name="文本框 3"/>
          <p:cNvSpPr txBox="1">
            <a:spLocks noChangeArrowheads="1"/>
          </p:cNvSpPr>
          <p:nvPr/>
        </p:nvSpPr>
        <p:spPr bwMode="auto">
          <a:xfrm rot="21585231">
            <a:off x="3085329" y="3649039"/>
            <a:ext cx="2024227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en-US" altLang="zh-Han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Tornado</a:t>
            </a:r>
            <a:r>
              <a:rPr lang="zh-Hans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介绍</a:t>
            </a:r>
            <a:endParaRPr lang="zh-CN" altLang="zh-CN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4" name="文本框 3"/>
          <p:cNvSpPr txBox="1">
            <a:spLocks noChangeArrowheads="1"/>
          </p:cNvSpPr>
          <p:nvPr/>
        </p:nvSpPr>
        <p:spPr bwMode="auto">
          <a:xfrm rot="21585231">
            <a:off x="4505110" y="2732512"/>
            <a:ext cx="2342548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Hans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疑问解答</a:t>
            </a:r>
            <a:endParaRPr lang="zh-CN" altLang="zh-CN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7" name="文本框 3"/>
          <p:cNvSpPr txBox="1">
            <a:spLocks noChangeArrowheads="1"/>
          </p:cNvSpPr>
          <p:nvPr/>
        </p:nvSpPr>
        <p:spPr bwMode="auto">
          <a:xfrm rot="21585231">
            <a:off x="6729805" y="3223893"/>
            <a:ext cx="2024227" cy="40011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>
              <a:defRPr sz="2000" b="1">
                <a:gradFill>
                  <a:gsLst>
                    <a:gs pos="100000">
                      <a:schemeClr val="tx2"/>
                    </a:gs>
                    <a:gs pos="0">
                      <a:schemeClr val="accent2"/>
                    </a:gs>
                  </a:gsLst>
                  <a:path path="circle">
                    <a:fillToRect l="50000" t="50000" r="50000" b="50000"/>
                  </a:path>
                </a:gra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Hans" altLang="en-US" b="0" dirty="0">
                <a:solidFill>
                  <a:schemeClr val="tx1">
                    <a:lumMod val="85000"/>
                    <a:lumOff val="15000"/>
                  </a:schemeClr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环境搭建</a:t>
            </a:r>
            <a:endParaRPr lang="zh-CN" altLang="zh-CN" b="0" dirty="0">
              <a:solidFill>
                <a:schemeClr val="tx1">
                  <a:lumMod val="85000"/>
                  <a:lumOff val="15000"/>
                </a:schemeClr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81401629-58C8-4082-B47A-4A5B851F1E8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7107" y="1697032"/>
            <a:ext cx="1765009" cy="1792288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5FEC0470-6AF9-4681-9F9B-5E2684C82CAA}"/>
              </a:ext>
            </a:extLst>
          </p:cNvPr>
          <p:cNvSpPr/>
          <p:nvPr/>
        </p:nvSpPr>
        <p:spPr>
          <a:xfrm>
            <a:off x="2339483" y="2133271"/>
            <a:ext cx="655320" cy="655320"/>
          </a:xfrm>
          <a:prstGeom prst="ellipse">
            <a:avLst/>
          </a:pr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Hans" sz="2000" dirty="0"/>
              <a:t>01</a:t>
            </a:r>
            <a:endParaRPr lang="zh-CN" altLang="en-US" sz="2000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C9737323-75CA-4726-A280-CDDB040F8904}"/>
              </a:ext>
            </a:extLst>
          </p:cNvPr>
          <p:cNvSpPr/>
          <p:nvPr/>
        </p:nvSpPr>
        <p:spPr>
          <a:xfrm>
            <a:off x="3769783" y="2846284"/>
            <a:ext cx="655320" cy="655320"/>
          </a:xfrm>
          <a:prstGeom prst="ellipse">
            <a:avLst/>
          </a:pr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02</a:t>
            </a:r>
            <a:endParaRPr lang="zh-CN" altLang="en-US" sz="2000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A75C4F20-D391-4013-91EA-56E33DE27892}"/>
              </a:ext>
            </a:extLst>
          </p:cNvPr>
          <p:cNvSpPr/>
          <p:nvPr/>
        </p:nvSpPr>
        <p:spPr>
          <a:xfrm>
            <a:off x="5365052" y="2037449"/>
            <a:ext cx="655320" cy="655320"/>
          </a:xfrm>
          <a:prstGeom prst="ellipse">
            <a:avLst/>
          </a:pr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03</a:t>
            </a:r>
            <a:endParaRPr lang="zh-CN" altLang="en-US" sz="2000" dirty="0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C297612D-884E-434D-91A1-AC0BBD4B1433}"/>
              </a:ext>
            </a:extLst>
          </p:cNvPr>
          <p:cNvSpPr/>
          <p:nvPr/>
        </p:nvSpPr>
        <p:spPr>
          <a:xfrm>
            <a:off x="7414260" y="2403871"/>
            <a:ext cx="655320" cy="655320"/>
          </a:xfrm>
          <a:prstGeom prst="ellipse">
            <a:avLst/>
          </a:pr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/>
              <a:t>04</a:t>
            </a:r>
            <a:endParaRPr lang="zh-CN" altLang="en-US" sz="2000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3AEFAD0-B652-7A4E-963A-8FE82FD8F6B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2" y="4740571"/>
            <a:ext cx="1380565" cy="51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23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课程安排</a:t>
            </a:r>
            <a:endParaRPr lang="zh-CN" altLang="en-US" sz="4000" b="1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498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8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2212625" y="2389990"/>
            <a:ext cx="1127934" cy="542568"/>
          </a:xfrm>
          <a:custGeom>
            <a:avLst/>
            <a:gdLst>
              <a:gd name="connsiteX0" fmla="*/ 0 w 1503912"/>
              <a:gd name="connsiteY0" fmla="*/ 487471 h 723424"/>
              <a:gd name="connsiteX1" fmla="*/ 546441 w 1503912"/>
              <a:gd name="connsiteY1" fmla="*/ 194123 h 723424"/>
              <a:gd name="connsiteX2" fmla="*/ 622201 w 1503912"/>
              <a:gd name="connsiteY2" fmla="*/ 182561 h 723424"/>
              <a:gd name="connsiteX3" fmla="*/ 759473 w 1503912"/>
              <a:gd name="connsiteY3" fmla="*/ 0 h 723424"/>
              <a:gd name="connsiteX4" fmla="*/ 896982 w 1503912"/>
              <a:gd name="connsiteY4" fmla="*/ 182876 h 723424"/>
              <a:gd name="connsiteX5" fmla="*/ 951826 w 1503912"/>
              <a:gd name="connsiteY5" fmla="*/ 190149 h 723424"/>
              <a:gd name="connsiteX6" fmla="*/ 1503912 w 1503912"/>
              <a:gd name="connsiteY6" fmla="*/ 472727 h 723424"/>
              <a:gd name="connsiteX7" fmla="*/ 1272630 w 1503912"/>
              <a:gd name="connsiteY7" fmla="*/ 713261 h 723424"/>
              <a:gd name="connsiteX8" fmla="*/ 235953 w 1503912"/>
              <a:gd name="connsiteY8" fmla="*/ 723424 h 723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03912" h="723424">
                <a:moveTo>
                  <a:pt x="0" y="487471"/>
                </a:moveTo>
                <a:cubicBezTo>
                  <a:pt x="155116" y="332355"/>
                  <a:pt x="346085" y="234486"/>
                  <a:pt x="546441" y="194123"/>
                </a:cubicBezTo>
                <a:lnTo>
                  <a:pt x="622201" y="182561"/>
                </a:lnTo>
                <a:lnTo>
                  <a:pt x="759473" y="0"/>
                </a:lnTo>
                <a:lnTo>
                  <a:pt x="896982" y="182876"/>
                </a:lnTo>
                <a:lnTo>
                  <a:pt x="951826" y="190149"/>
                </a:lnTo>
                <a:cubicBezTo>
                  <a:pt x="1152934" y="226576"/>
                  <a:pt x="1345785" y="320682"/>
                  <a:pt x="1503912" y="472727"/>
                </a:cubicBezTo>
                <a:lnTo>
                  <a:pt x="1272630" y="713261"/>
                </a:lnTo>
                <a:cubicBezTo>
                  <a:pt x="981963" y="433774"/>
                  <a:pt x="521086" y="438291"/>
                  <a:pt x="235953" y="723424"/>
                </a:cubicBezTo>
                <a:close/>
              </a:path>
            </a:pathLst>
          </a:cu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 rot="18900000">
            <a:off x="1058534" y="2254787"/>
            <a:ext cx="794657" cy="805388"/>
          </a:xfrm>
          <a:custGeom>
            <a:avLst/>
            <a:gdLst>
              <a:gd name="connsiteX0" fmla="*/ 1053001 w 1059543"/>
              <a:gd name="connsiteY0" fmla="*/ 0 h 1073851"/>
              <a:gd name="connsiteX1" fmla="*/ 1059543 w 1059543"/>
              <a:gd name="connsiteY1" fmla="*/ 333624 h 1073851"/>
              <a:gd name="connsiteX2" fmla="*/ 333688 w 1059543"/>
              <a:gd name="connsiteY2" fmla="*/ 1073851 h 1073851"/>
              <a:gd name="connsiteX3" fmla="*/ 0 w 1059543"/>
              <a:gd name="connsiteY3" fmla="*/ 1073851 h 1073851"/>
              <a:gd name="connsiteX4" fmla="*/ 178963 w 1059543"/>
              <a:gd name="connsiteY4" fmla="*/ 480031 h 1073851"/>
              <a:gd name="connsiteX5" fmla="*/ 224358 w 1059543"/>
              <a:gd name="connsiteY5" fmla="*/ 418287 h 1073851"/>
              <a:gd name="connsiteX6" fmla="*/ 192333 w 1059543"/>
              <a:gd name="connsiteY6" fmla="*/ 192129 h 1073851"/>
              <a:gd name="connsiteX7" fmla="*/ 418880 w 1059543"/>
              <a:gd name="connsiteY7" fmla="*/ 224209 h 1073851"/>
              <a:gd name="connsiteX8" fmla="*/ 462804 w 1059543"/>
              <a:gd name="connsiteY8" fmla="*/ 190570 h 1073851"/>
              <a:gd name="connsiteX9" fmla="*/ 1053001 w 1059543"/>
              <a:gd name="connsiteY9" fmla="*/ 0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9543" h="1073851">
                <a:moveTo>
                  <a:pt x="1053001" y="0"/>
                </a:move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54484"/>
                  <a:pt x="65832" y="650244"/>
                  <a:pt x="178963" y="480031"/>
                </a:cubicBezTo>
                <a:lnTo>
                  <a:pt x="224358" y="418287"/>
                </a:lnTo>
                <a:lnTo>
                  <a:pt x="192333" y="192129"/>
                </a:lnTo>
                <a:lnTo>
                  <a:pt x="418880" y="22420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close/>
              </a:path>
            </a:pathLst>
          </a:cu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 rot="18900000" flipV="1">
            <a:off x="1678608" y="2874198"/>
            <a:ext cx="794657" cy="805388"/>
          </a:xfrm>
          <a:custGeom>
            <a:avLst/>
            <a:gdLst>
              <a:gd name="connsiteX0" fmla="*/ 333688 w 1059543"/>
              <a:gd name="connsiteY0" fmla="*/ 1073851 h 1073851"/>
              <a:gd name="connsiteX1" fmla="*/ 1059543 w 1059543"/>
              <a:gd name="connsiteY1" fmla="*/ 333624 h 1073851"/>
              <a:gd name="connsiteX2" fmla="*/ 1053001 w 1059543"/>
              <a:gd name="connsiteY2" fmla="*/ 0 h 1073851"/>
              <a:gd name="connsiteX3" fmla="*/ 462804 w 1059543"/>
              <a:gd name="connsiteY3" fmla="*/ 190570 h 1073851"/>
              <a:gd name="connsiteX4" fmla="*/ 418881 w 1059543"/>
              <a:gd name="connsiteY4" fmla="*/ 224208 h 1073851"/>
              <a:gd name="connsiteX5" fmla="*/ 192334 w 1059543"/>
              <a:gd name="connsiteY5" fmla="*/ 192128 h 1073851"/>
              <a:gd name="connsiteX6" fmla="*/ 224359 w 1059543"/>
              <a:gd name="connsiteY6" fmla="*/ 418285 h 1073851"/>
              <a:gd name="connsiteX7" fmla="*/ 178964 w 1059543"/>
              <a:gd name="connsiteY7" fmla="*/ 480031 h 1073851"/>
              <a:gd name="connsiteX8" fmla="*/ 0 w 1059543"/>
              <a:gd name="connsiteY8" fmla="*/ 107385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333688" y="1073851"/>
                </a:moveTo>
                <a:cubicBezTo>
                  <a:pt x="333688" y="670613"/>
                  <a:pt x="656383" y="341529"/>
                  <a:pt x="1059543" y="333624"/>
                </a:cubicBezTo>
                <a:lnTo>
                  <a:pt x="1053001" y="0"/>
                </a:lnTo>
                <a:cubicBezTo>
                  <a:pt x="833676" y="4300"/>
                  <a:pt x="630767" y="74123"/>
                  <a:pt x="462804" y="190570"/>
                </a:cubicBezTo>
                <a:lnTo>
                  <a:pt x="418881" y="224208"/>
                </a:lnTo>
                <a:lnTo>
                  <a:pt x="192334" y="192128"/>
                </a:lnTo>
                <a:lnTo>
                  <a:pt x="224359" y="418285"/>
                </a:lnTo>
                <a:lnTo>
                  <a:pt x="178964" y="480031"/>
                </a:lnTo>
                <a:cubicBezTo>
                  <a:pt x="65832" y="650245"/>
                  <a:pt x="0" y="854484"/>
                  <a:pt x="0" y="1073851"/>
                </a:cubicBezTo>
                <a:close/>
              </a:path>
            </a:pathLst>
          </a:cu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 rot="2700000">
            <a:off x="1664320" y="1633077"/>
            <a:ext cx="794657" cy="805388"/>
          </a:xfrm>
          <a:custGeom>
            <a:avLst/>
            <a:gdLst>
              <a:gd name="connsiteX0" fmla="*/ 219275 w 1059543"/>
              <a:gd name="connsiteY0" fmla="*/ 192128 h 1073851"/>
              <a:gd name="connsiteX1" fmla="*/ 423085 w 1059543"/>
              <a:gd name="connsiteY1" fmla="*/ 220989 h 1073851"/>
              <a:gd name="connsiteX2" fmla="*/ 462804 w 1059543"/>
              <a:gd name="connsiteY2" fmla="*/ 190570 h 1073851"/>
              <a:gd name="connsiteX3" fmla="*/ 1053001 w 1059543"/>
              <a:gd name="connsiteY3" fmla="*/ 0 h 1073851"/>
              <a:gd name="connsiteX4" fmla="*/ 1059543 w 1059543"/>
              <a:gd name="connsiteY4" fmla="*/ 333624 h 1073851"/>
              <a:gd name="connsiteX5" fmla="*/ 333688 w 1059543"/>
              <a:gd name="connsiteY5" fmla="*/ 1073851 h 1073851"/>
              <a:gd name="connsiteX6" fmla="*/ 0 w 1059543"/>
              <a:gd name="connsiteY6" fmla="*/ 1073851 h 1073851"/>
              <a:gd name="connsiteX7" fmla="*/ 239386 w 1059543"/>
              <a:gd name="connsiteY7" fmla="*/ 397847 h 1073851"/>
              <a:gd name="connsiteX8" fmla="*/ 247170 w 1059543"/>
              <a:gd name="connsiteY8" fmla="*/ 38912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219275" y="192128"/>
                </a:moveTo>
                <a:lnTo>
                  <a:pt x="423085" y="22098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17923"/>
                  <a:pt x="89604" y="582585"/>
                  <a:pt x="239386" y="397847"/>
                </a:cubicBezTo>
                <a:lnTo>
                  <a:pt x="247170" y="389121"/>
                </a:lnTo>
                <a:close/>
              </a:path>
            </a:pathLst>
          </a:cu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心形 8"/>
          <p:cNvSpPr/>
          <p:nvPr/>
        </p:nvSpPr>
        <p:spPr>
          <a:xfrm>
            <a:off x="1947954" y="1375258"/>
            <a:ext cx="263769" cy="219808"/>
          </a:xfrm>
          <a:prstGeom prst="heart">
            <a:avLst/>
          </a:pr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 dirty="0"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170987" y="2475434"/>
            <a:ext cx="168654" cy="423457"/>
            <a:chOff x="3114596" y="2996938"/>
            <a:chExt cx="224872" cy="564609"/>
          </a:xfrm>
          <a:solidFill>
            <a:srgbClr val="8BBDE2"/>
          </a:solidFill>
        </p:grpSpPr>
        <p:sp>
          <p:nvSpPr>
            <p:cNvPr id="11" name="椭圆 10"/>
            <p:cNvSpPr/>
            <p:nvPr/>
          </p:nvSpPr>
          <p:spPr>
            <a:xfrm>
              <a:off x="3184508" y="2996938"/>
              <a:ext cx="90487" cy="904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2" name="同侧圆角矩形 11"/>
            <p:cNvSpPr/>
            <p:nvPr/>
          </p:nvSpPr>
          <p:spPr>
            <a:xfrm>
              <a:off x="3114865" y="3096786"/>
              <a:ext cx="224603" cy="6314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3170785" y="3159935"/>
              <a:ext cx="112763" cy="1546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4" name="同侧圆角矩形 13"/>
            <p:cNvSpPr/>
            <p:nvPr/>
          </p:nvSpPr>
          <p:spPr>
            <a:xfrm rot="10800000">
              <a:off x="3170785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5" name="同侧圆角矩形 14"/>
            <p:cNvSpPr/>
            <p:nvPr/>
          </p:nvSpPr>
          <p:spPr>
            <a:xfrm rot="10800000">
              <a:off x="3237416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6" name="同侧圆角矩形 15"/>
            <p:cNvSpPr/>
            <p:nvPr/>
          </p:nvSpPr>
          <p:spPr>
            <a:xfrm rot="10800000">
              <a:off x="3114596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7" name="同侧圆角矩形 16"/>
            <p:cNvSpPr/>
            <p:nvPr/>
          </p:nvSpPr>
          <p:spPr>
            <a:xfrm rot="10800000">
              <a:off x="3307081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89635" y="2541136"/>
            <a:ext cx="329893" cy="233826"/>
            <a:chOff x="4979939" y="3638125"/>
            <a:chExt cx="439857" cy="311768"/>
          </a:xfrm>
          <a:solidFill>
            <a:srgbClr val="8BBDE2"/>
          </a:solidFill>
        </p:grpSpPr>
        <p:grpSp>
          <p:nvGrpSpPr>
            <p:cNvPr id="19" name="组合 18"/>
            <p:cNvGrpSpPr/>
            <p:nvPr/>
          </p:nvGrpSpPr>
          <p:grpSpPr>
            <a:xfrm>
              <a:off x="4979939" y="3681386"/>
              <a:ext cx="439857" cy="268507"/>
              <a:chOff x="4975778" y="3669385"/>
              <a:chExt cx="439857" cy="268507"/>
            </a:xfrm>
            <a:grpFill/>
          </p:grpSpPr>
          <p:grpSp>
            <p:nvGrpSpPr>
              <p:cNvPr id="21" name="组合 20"/>
              <p:cNvGrpSpPr/>
              <p:nvPr/>
            </p:nvGrpSpPr>
            <p:grpSpPr>
              <a:xfrm>
                <a:off x="4975778" y="3689944"/>
                <a:ext cx="439857" cy="24689"/>
                <a:chOff x="4902784" y="3688900"/>
                <a:chExt cx="439857" cy="24689"/>
              </a:xfrm>
              <a:grpFill/>
            </p:grpSpPr>
            <p:sp>
              <p:nvSpPr>
                <p:cNvPr id="25" name="矩形 24"/>
                <p:cNvSpPr/>
                <p:nvPr/>
              </p:nvSpPr>
              <p:spPr>
                <a:xfrm rot="19380000">
                  <a:off x="4902784" y="3688900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 rot="2220000" flipH="1">
                  <a:off x="5090641" y="3688901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2" name="等腰三角形 21"/>
              <p:cNvSpPr/>
              <p:nvPr/>
            </p:nvSpPr>
            <p:spPr>
              <a:xfrm>
                <a:off x="5044333" y="3669385"/>
                <a:ext cx="302746" cy="12780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5043860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238624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0" name="剪去单角的矩形 19"/>
            <p:cNvSpPr/>
            <p:nvPr/>
          </p:nvSpPr>
          <p:spPr>
            <a:xfrm flipH="1" flipV="1">
              <a:off x="5266528" y="3638125"/>
              <a:ext cx="45719" cy="88107"/>
            </a:xfrm>
            <a:prstGeom prst="snip1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904387" y="3730231"/>
            <a:ext cx="349019" cy="313842"/>
            <a:chOff x="2928203" y="5369694"/>
            <a:chExt cx="465358" cy="418456"/>
          </a:xfrm>
          <a:solidFill>
            <a:srgbClr val="8D86BA"/>
          </a:solidFill>
        </p:grpSpPr>
        <p:grpSp>
          <p:nvGrpSpPr>
            <p:cNvPr id="28" name="组合 27"/>
            <p:cNvGrpSpPr/>
            <p:nvPr/>
          </p:nvGrpSpPr>
          <p:grpSpPr>
            <a:xfrm>
              <a:off x="2928203" y="5369694"/>
              <a:ext cx="460390" cy="418456"/>
              <a:chOff x="10760386" y="4041158"/>
              <a:chExt cx="460390" cy="418456"/>
            </a:xfrm>
            <a:grpFill/>
          </p:grpSpPr>
          <p:sp>
            <p:nvSpPr>
              <p:cNvPr id="31" name="任意多边形 30"/>
              <p:cNvSpPr/>
              <p:nvPr/>
            </p:nvSpPr>
            <p:spPr>
              <a:xfrm>
                <a:off x="10813541" y="4041158"/>
                <a:ext cx="407235" cy="357637"/>
              </a:xfrm>
              <a:custGeom>
                <a:avLst/>
                <a:gdLst>
                  <a:gd name="connsiteX0" fmla="*/ 6665 w 406232"/>
                  <a:gd name="connsiteY0" fmla="*/ 305095 h 348959"/>
                  <a:gd name="connsiteX1" fmla="*/ 6665 w 406232"/>
                  <a:gd name="connsiteY1" fmla="*/ 226514 h 348959"/>
                  <a:gd name="connsiteX2" fmla="*/ 73340 w 406232"/>
                  <a:gd name="connsiteY2" fmla="*/ 128882 h 348959"/>
                  <a:gd name="connsiteX3" fmla="*/ 244790 w 406232"/>
                  <a:gd name="connsiteY3" fmla="*/ 43157 h 348959"/>
                  <a:gd name="connsiteX4" fmla="*/ 401952 w 406232"/>
                  <a:gd name="connsiteY4" fmla="*/ 295 h 348959"/>
                  <a:gd name="connsiteX5" fmla="*/ 359090 w 406232"/>
                  <a:gd name="connsiteY5" fmla="*/ 26489 h 348959"/>
                  <a:gd name="connsiteX6" fmla="*/ 330515 w 406232"/>
                  <a:gd name="connsiteY6" fmla="*/ 69351 h 348959"/>
                  <a:gd name="connsiteX7" fmla="*/ 304321 w 406232"/>
                  <a:gd name="connsiteY7" fmla="*/ 114595 h 348959"/>
                  <a:gd name="connsiteX8" fmla="*/ 278127 w 406232"/>
                  <a:gd name="connsiteY8" fmla="*/ 209845 h 348959"/>
                  <a:gd name="connsiteX9" fmla="*/ 211452 w 406232"/>
                  <a:gd name="connsiteY9" fmla="*/ 305095 h 348959"/>
                  <a:gd name="connsiteX10" fmla="*/ 128108 w 406232"/>
                  <a:gd name="connsiteY10" fmla="*/ 345576 h 348959"/>
                  <a:gd name="connsiteX11" fmla="*/ 44765 w 406232"/>
                  <a:gd name="connsiteY11" fmla="*/ 345576 h 348959"/>
                  <a:gd name="connsiteX12" fmla="*/ 6665 w 406232"/>
                  <a:gd name="connsiteY12" fmla="*/ 305095 h 348959"/>
                  <a:gd name="connsiteX0" fmla="*/ 6665 w 406232"/>
                  <a:gd name="connsiteY0" fmla="*/ 305095 h 348959"/>
                  <a:gd name="connsiteX1" fmla="*/ 6665 w 406232"/>
                  <a:gd name="connsiteY1" fmla="*/ 226514 h 348959"/>
                  <a:gd name="connsiteX2" fmla="*/ 73340 w 406232"/>
                  <a:gd name="connsiteY2" fmla="*/ 128882 h 348959"/>
                  <a:gd name="connsiteX3" fmla="*/ 244790 w 406232"/>
                  <a:gd name="connsiteY3" fmla="*/ 43157 h 348959"/>
                  <a:gd name="connsiteX4" fmla="*/ 401952 w 406232"/>
                  <a:gd name="connsiteY4" fmla="*/ 295 h 348959"/>
                  <a:gd name="connsiteX5" fmla="*/ 359090 w 406232"/>
                  <a:gd name="connsiteY5" fmla="*/ 26489 h 348959"/>
                  <a:gd name="connsiteX6" fmla="*/ 330515 w 406232"/>
                  <a:gd name="connsiteY6" fmla="*/ 69351 h 348959"/>
                  <a:gd name="connsiteX7" fmla="*/ 278127 w 406232"/>
                  <a:gd name="connsiteY7" fmla="*/ 209845 h 348959"/>
                  <a:gd name="connsiteX8" fmla="*/ 211452 w 406232"/>
                  <a:gd name="connsiteY8" fmla="*/ 305095 h 348959"/>
                  <a:gd name="connsiteX9" fmla="*/ 128108 w 406232"/>
                  <a:gd name="connsiteY9" fmla="*/ 345576 h 348959"/>
                  <a:gd name="connsiteX10" fmla="*/ 44765 w 406232"/>
                  <a:gd name="connsiteY10" fmla="*/ 345576 h 348959"/>
                  <a:gd name="connsiteX11" fmla="*/ 6665 w 406232"/>
                  <a:gd name="connsiteY11" fmla="*/ 305095 h 348959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7668 w 407235"/>
                  <a:gd name="connsiteY0" fmla="*/ 305095 h 357637"/>
                  <a:gd name="connsiteX1" fmla="*/ 7668 w 407235"/>
                  <a:gd name="connsiteY1" fmla="*/ 226514 h 357637"/>
                  <a:gd name="connsiteX2" fmla="*/ 74343 w 407235"/>
                  <a:gd name="connsiteY2" fmla="*/ 128882 h 357637"/>
                  <a:gd name="connsiteX3" fmla="*/ 245793 w 407235"/>
                  <a:gd name="connsiteY3" fmla="*/ 43157 h 357637"/>
                  <a:gd name="connsiteX4" fmla="*/ 402955 w 407235"/>
                  <a:gd name="connsiteY4" fmla="*/ 295 h 357637"/>
                  <a:gd name="connsiteX5" fmla="*/ 360093 w 407235"/>
                  <a:gd name="connsiteY5" fmla="*/ 26489 h 357637"/>
                  <a:gd name="connsiteX6" fmla="*/ 331518 w 407235"/>
                  <a:gd name="connsiteY6" fmla="*/ 69351 h 357637"/>
                  <a:gd name="connsiteX7" fmla="*/ 279130 w 407235"/>
                  <a:gd name="connsiteY7" fmla="*/ 209845 h 357637"/>
                  <a:gd name="connsiteX8" fmla="*/ 212455 w 407235"/>
                  <a:gd name="connsiteY8" fmla="*/ 305095 h 357637"/>
                  <a:gd name="connsiteX9" fmla="*/ 121967 w 407235"/>
                  <a:gd name="connsiteY9" fmla="*/ 355101 h 357637"/>
                  <a:gd name="connsiteX10" fmla="*/ 45768 w 407235"/>
                  <a:gd name="connsiteY10" fmla="*/ 345576 h 357637"/>
                  <a:gd name="connsiteX11" fmla="*/ 7668 w 407235"/>
                  <a:gd name="connsiteY11" fmla="*/ 305095 h 357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7235" h="357637">
                    <a:moveTo>
                      <a:pt x="7668" y="305095"/>
                    </a:moveTo>
                    <a:cubicBezTo>
                      <a:pt x="1318" y="285251"/>
                      <a:pt x="-5826" y="270170"/>
                      <a:pt x="7668" y="226514"/>
                    </a:cubicBezTo>
                    <a:cubicBezTo>
                      <a:pt x="21162" y="182858"/>
                      <a:pt x="48943" y="149916"/>
                      <a:pt x="74343" y="128882"/>
                    </a:cubicBezTo>
                    <a:cubicBezTo>
                      <a:pt x="99743" y="107848"/>
                      <a:pt x="191024" y="64588"/>
                      <a:pt x="245793" y="43157"/>
                    </a:cubicBezTo>
                    <a:cubicBezTo>
                      <a:pt x="300562" y="21726"/>
                      <a:pt x="383905" y="3073"/>
                      <a:pt x="402955" y="295"/>
                    </a:cubicBezTo>
                    <a:cubicBezTo>
                      <a:pt x="422005" y="-2483"/>
                      <a:pt x="371999" y="14980"/>
                      <a:pt x="360093" y="26489"/>
                    </a:cubicBezTo>
                    <a:cubicBezTo>
                      <a:pt x="348187" y="37998"/>
                      <a:pt x="345012" y="38792"/>
                      <a:pt x="331518" y="69351"/>
                    </a:cubicBezTo>
                    <a:cubicBezTo>
                      <a:pt x="318024" y="99910"/>
                      <a:pt x="298974" y="170554"/>
                      <a:pt x="279130" y="209845"/>
                    </a:cubicBezTo>
                    <a:cubicBezTo>
                      <a:pt x="259286" y="249136"/>
                      <a:pt x="238649" y="280886"/>
                      <a:pt x="212455" y="305095"/>
                    </a:cubicBezTo>
                    <a:cubicBezTo>
                      <a:pt x="186261" y="329304"/>
                      <a:pt x="149748" y="348354"/>
                      <a:pt x="121967" y="355101"/>
                    </a:cubicBezTo>
                    <a:cubicBezTo>
                      <a:pt x="94186" y="361848"/>
                      <a:pt x="64818" y="353910"/>
                      <a:pt x="45768" y="345576"/>
                    </a:cubicBezTo>
                    <a:cubicBezTo>
                      <a:pt x="26718" y="337242"/>
                      <a:pt x="14018" y="324939"/>
                      <a:pt x="7668" y="30509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任意多边形 31"/>
              <p:cNvSpPr/>
              <p:nvPr/>
            </p:nvSpPr>
            <p:spPr>
              <a:xfrm>
                <a:off x="10760386" y="4337977"/>
                <a:ext cx="95196" cy="121637"/>
              </a:xfrm>
              <a:custGeom>
                <a:avLst/>
                <a:gdLst>
                  <a:gd name="connsiteX0" fmla="*/ 114303 w 114583"/>
                  <a:gd name="connsiteY0" fmla="*/ 621 h 110589"/>
                  <a:gd name="connsiteX1" fmla="*/ 66678 w 114583"/>
                  <a:gd name="connsiteY1" fmla="*/ 60153 h 110589"/>
                  <a:gd name="connsiteX2" fmla="*/ 40484 w 114583"/>
                  <a:gd name="connsiteY2" fmla="*/ 110159 h 110589"/>
                  <a:gd name="connsiteX3" fmla="*/ 3 w 114583"/>
                  <a:gd name="connsiteY3" fmla="*/ 81584 h 110589"/>
                  <a:gd name="connsiteX4" fmla="*/ 42865 w 114583"/>
                  <a:gd name="connsiteY4" fmla="*/ 33959 h 110589"/>
                  <a:gd name="connsiteX5" fmla="*/ 114303 w 114583"/>
                  <a:gd name="connsiteY5" fmla="*/ 621 h 110589"/>
                  <a:gd name="connsiteX0" fmla="*/ 114303 w 114766"/>
                  <a:gd name="connsiteY0" fmla="*/ 7143 h 117111"/>
                  <a:gd name="connsiteX1" fmla="*/ 66678 w 114766"/>
                  <a:gd name="connsiteY1" fmla="*/ 66675 h 117111"/>
                  <a:gd name="connsiteX2" fmla="*/ 40484 w 114766"/>
                  <a:gd name="connsiteY2" fmla="*/ 116681 h 117111"/>
                  <a:gd name="connsiteX3" fmla="*/ 3 w 114766"/>
                  <a:gd name="connsiteY3" fmla="*/ 88106 h 117111"/>
                  <a:gd name="connsiteX4" fmla="*/ 42865 w 114766"/>
                  <a:gd name="connsiteY4" fmla="*/ 40481 h 117111"/>
                  <a:gd name="connsiteX5" fmla="*/ 88109 w 114766"/>
                  <a:gd name="connsiteY5" fmla="*/ 4762 h 117111"/>
                  <a:gd name="connsiteX6" fmla="*/ 114303 w 114766"/>
                  <a:gd name="connsiteY6" fmla="*/ 7143 h 117111"/>
                  <a:gd name="connsiteX0" fmla="*/ 114306 w 114769"/>
                  <a:gd name="connsiteY0" fmla="*/ 7143 h 109586"/>
                  <a:gd name="connsiteX1" fmla="*/ 66681 w 114769"/>
                  <a:gd name="connsiteY1" fmla="*/ 66675 h 109586"/>
                  <a:gd name="connsiteX2" fmla="*/ 29099 w 114769"/>
                  <a:gd name="connsiteY2" fmla="*/ 108934 h 109586"/>
                  <a:gd name="connsiteX3" fmla="*/ 6 w 114769"/>
                  <a:gd name="connsiteY3" fmla="*/ 88106 h 109586"/>
                  <a:gd name="connsiteX4" fmla="*/ 42868 w 114769"/>
                  <a:gd name="connsiteY4" fmla="*/ 40481 h 109586"/>
                  <a:gd name="connsiteX5" fmla="*/ 88112 w 114769"/>
                  <a:gd name="connsiteY5" fmla="*/ 4762 h 109586"/>
                  <a:gd name="connsiteX6" fmla="*/ 114306 w 114769"/>
                  <a:gd name="connsiteY6" fmla="*/ 7143 h 109586"/>
                  <a:gd name="connsiteX0" fmla="*/ 148467 w 148642"/>
                  <a:gd name="connsiteY0" fmla="*/ 2864 h 123382"/>
                  <a:gd name="connsiteX1" fmla="*/ 66681 w 148642"/>
                  <a:gd name="connsiteY1" fmla="*/ 80472 h 123382"/>
                  <a:gd name="connsiteX2" fmla="*/ 29099 w 148642"/>
                  <a:gd name="connsiteY2" fmla="*/ 122731 h 123382"/>
                  <a:gd name="connsiteX3" fmla="*/ 6 w 148642"/>
                  <a:gd name="connsiteY3" fmla="*/ 101903 h 123382"/>
                  <a:gd name="connsiteX4" fmla="*/ 42868 w 148642"/>
                  <a:gd name="connsiteY4" fmla="*/ 54278 h 123382"/>
                  <a:gd name="connsiteX5" fmla="*/ 88112 w 148642"/>
                  <a:gd name="connsiteY5" fmla="*/ 18559 h 123382"/>
                  <a:gd name="connsiteX6" fmla="*/ 148467 w 148642"/>
                  <a:gd name="connsiteY6" fmla="*/ 2864 h 123382"/>
                  <a:gd name="connsiteX0" fmla="*/ 148467 w 151739"/>
                  <a:gd name="connsiteY0" fmla="*/ 11381 h 131899"/>
                  <a:gd name="connsiteX1" fmla="*/ 66681 w 151739"/>
                  <a:gd name="connsiteY1" fmla="*/ 88989 h 131899"/>
                  <a:gd name="connsiteX2" fmla="*/ 29099 w 151739"/>
                  <a:gd name="connsiteY2" fmla="*/ 131248 h 131899"/>
                  <a:gd name="connsiteX3" fmla="*/ 6 w 151739"/>
                  <a:gd name="connsiteY3" fmla="*/ 110420 h 131899"/>
                  <a:gd name="connsiteX4" fmla="*/ 42868 w 151739"/>
                  <a:gd name="connsiteY4" fmla="*/ 62795 h 131899"/>
                  <a:gd name="connsiteX5" fmla="*/ 129865 w 151739"/>
                  <a:gd name="connsiteY5" fmla="*/ 3837 h 131899"/>
                  <a:gd name="connsiteX6" fmla="*/ 148467 w 151739"/>
                  <a:gd name="connsiteY6" fmla="*/ 11381 h 131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1739" h="131899">
                    <a:moveTo>
                      <a:pt x="148467" y="11381"/>
                    </a:moveTo>
                    <a:cubicBezTo>
                      <a:pt x="137936" y="25573"/>
                      <a:pt x="86576" y="69011"/>
                      <a:pt x="66681" y="88989"/>
                    </a:cubicBezTo>
                    <a:cubicBezTo>
                      <a:pt x="46786" y="108967"/>
                      <a:pt x="40211" y="127676"/>
                      <a:pt x="29099" y="131248"/>
                    </a:cubicBezTo>
                    <a:cubicBezTo>
                      <a:pt x="17987" y="134820"/>
                      <a:pt x="-391" y="123120"/>
                      <a:pt x="6" y="110420"/>
                    </a:cubicBezTo>
                    <a:cubicBezTo>
                      <a:pt x="403" y="97720"/>
                      <a:pt x="21225" y="80559"/>
                      <a:pt x="42868" y="62795"/>
                    </a:cubicBezTo>
                    <a:cubicBezTo>
                      <a:pt x="64511" y="45031"/>
                      <a:pt x="117959" y="9393"/>
                      <a:pt x="129865" y="3837"/>
                    </a:cubicBezTo>
                    <a:cubicBezTo>
                      <a:pt x="141771" y="-1719"/>
                      <a:pt x="158998" y="-2811"/>
                      <a:pt x="148467" y="113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" name="任意多边形 28"/>
            <p:cNvSpPr/>
            <p:nvPr/>
          </p:nvSpPr>
          <p:spPr>
            <a:xfrm>
              <a:off x="3070141" y="5369694"/>
              <a:ext cx="323420" cy="355925"/>
            </a:xfrm>
            <a:custGeom>
              <a:avLst/>
              <a:gdLst>
                <a:gd name="connsiteX0" fmla="*/ 319140 w 323420"/>
                <a:gd name="connsiteY0" fmla="*/ 295 h 355925"/>
                <a:gd name="connsiteX1" fmla="*/ 276278 w 323420"/>
                <a:gd name="connsiteY1" fmla="*/ 26489 h 355925"/>
                <a:gd name="connsiteX2" fmla="*/ 247703 w 323420"/>
                <a:gd name="connsiteY2" fmla="*/ 69351 h 355925"/>
                <a:gd name="connsiteX3" fmla="*/ 195315 w 323420"/>
                <a:gd name="connsiteY3" fmla="*/ 209845 h 355925"/>
                <a:gd name="connsiteX4" fmla="*/ 128640 w 323420"/>
                <a:gd name="connsiteY4" fmla="*/ 305095 h 355925"/>
                <a:gd name="connsiteX5" fmla="*/ 84656 w 323420"/>
                <a:gd name="connsiteY5" fmla="*/ 336177 h 355925"/>
                <a:gd name="connsiteX6" fmla="*/ 36710 w 323420"/>
                <a:gd name="connsiteY6" fmla="*/ 355132 h 355925"/>
                <a:gd name="connsiteX7" fmla="*/ 0 w 323420"/>
                <a:gd name="connsiteY7" fmla="*/ 355925 h 355925"/>
                <a:gd name="connsiteX8" fmla="*/ 82794 w 323420"/>
                <a:gd name="connsiteY8" fmla="*/ 77974 h 355925"/>
                <a:gd name="connsiteX9" fmla="*/ 115655 w 323420"/>
                <a:gd name="connsiteY9" fmla="*/ 62635 h 355925"/>
                <a:gd name="connsiteX10" fmla="*/ 161978 w 323420"/>
                <a:gd name="connsiteY10" fmla="*/ 43157 h 355925"/>
                <a:gd name="connsiteX11" fmla="*/ 319140 w 323420"/>
                <a:gd name="connsiteY11" fmla="*/ 295 h 35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3420" h="355925">
                  <a:moveTo>
                    <a:pt x="319140" y="295"/>
                  </a:moveTo>
                  <a:cubicBezTo>
                    <a:pt x="338190" y="-2483"/>
                    <a:pt x="288184" y="14980"/>
                    <a:pt x="276278" y="26489"/>
                  </a:cubicBezTo>
                  <a:cubicBezTo>
                    <a:pt x="264372" y="37998"/>
                    <a:pt x="261197" y="38792"/>
                    <a:pt x="247703" y="69351"/>
                  </a:cubicBezTo>
                  <a:cubicBezTo>
                    <a:pt x="234209" y="99910"/>
                    <a:pt x="215159" y="170554"/>
                    <a:pt x="195315" y="209845"/>
                  </a:cubicBezTo>
                  <a:cubicBezTo>
                    <a:pt x="175471" y="249136"/>
                    <a:pt x="154834" y="280886"/>
                    <a:pt x="128640" y="305095"/>
                  </a:cubicBezTo>
                  <a:lnTo>
                    <a:pt x="84656" y="336177"/>
                  </a:lnTo>
                  <a:lnTo>
                    <a:pt x="36710" y="355132"/>
                  </a:lnTo>
                  <a:lnTo>
                    <a:pt x="0" y="355925"/>
                  </a:lnTo>
                  <a:lnTo>
                    <a:pt x="82794" y="77974"/>
                  </a:lnTo>
                  <a:lnTo>
                    <a:pt x="115655" y="62635"/>
                  </a:lnTo>
                  <a:cubicBezTo>
                    <a:pt x="132312" y="55237"/>
                    <a:pt x="148286" y="48515"/>
                    <a:pt x="161978" y="43157"/>
                  </a:cubicBezTo>
                  <a:cubicBezTo>
                    <a:pt x="216747" y="21726"/>
                    <a:pt x="300090" y="3073"/>
                    <a:pt x="319140" y="2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>
              <a:off x="2996123" y="5505148"/>
              <a:ext cx="181927" cy="183765"/>
            </a:xfrm>
            <a:custGeom>
              <a:avLst/>
              <a:gdLst>
                <a:gd name="connsiteX0" fmla="*/ 975 w 178496"/>
                <a:gd name="connsiteY0" fmla="*/ 166776 h 170879"/>
                <a:gd name="connsiteX1" fmla="*/ 91463 w 178496"/>
                <a:gd name="connsiteY1" fmla="*/ 64383 h 170879"/>
                <a:gd name="connsiteX2" fmla="*/ 177188 w 178496"/>
                <a:gd name="connsiteY2" fmla="*/ 89 h 170879"/>
                <a:gd name="connsiteX3" fmla="*/ 136706 w 178496"/>
                <a:gd name="connsiteY3" fmla="*/ 52476 h 170879"/>
                <a:gd name="connsiteX4" fmla="*/ 48600 w 178496"/>
                <a:gd name="connsiteY4" fmla="*/ 138201 h 170879"/>
                <a:gd name="connsiteX5" fmla="*/ 975 w 178496"/>
                <a:gd name="connsiteY5" fmla="*/ 166776 h 170879"/>
                <a:gd name="connsiteX0" fmla="*/ 3352 w 180873"/>
                <a:gd name="connsiteY0" fmla="*/ 166776 h 173137"/>
                <a:gd name="connsiteX1" fmla="*/ 93840 w 180873"/>
                <a:gd name="connsiteY1" fmla="*/ 64383 h 173137"/>
                <a:gd name="connsiteX2" fmla="*/ 179565 w 180873"/>
                <a:gd name="connsiteY2" fmla="*/ 89 h 173137"/>
                <a:gd name="connsiteX3" fmla="*/ 139083 w 180873"/>
                <a:gd name="connsiteY3" fmla="*/ 52476 h 173137"/>
                <a:gd name="connsiteX4" fmla="*/ 50977 w 180873"/>
                <a:gd name="connsiteY4" fmla="*/ 138201 h 173137"/>
                <a:gd name="connsiteX5" fmla="*/ 22402 w 180873"/>
                <a:gd name="connsiteY5" fmla="*/ 159633 h 173137"/>
                <a:gd name="connsiteX6" fmla="*/ 3352 w 180873"/>
                <a:gd name="connsiteY6" fmla="*/ 166776 h 173137"/>
                <a:gd name="connsiteX0" fmla="*/ 4789 w 182310"/>
                <a:gd name="connsiteY0" fmla="*/ 166776 h 185696"/>
                <a:gd name="connsiteX1" fmla="*/ 95277 w 182310"/>
                <a:gd name="connsiteY1" fmla="*/ 64383 h 185696"/>
                <a:gd name="connsiteX2" fmla="*/ 181002 w 182310"/>
                <a:gd name="connsiteY2" fmla="*/ 89 h 185696"/>
                <a:gd name="connsiteX3" fmla="*/ 140520 w 182310"/>
                <a:gd name="connsiteY3" fmla="*/ 52476 h 185696"/>
                <a:gd name="connsiteX4" fmla="*/ 52414 w 182310"/>
                <a:gd name="connsiteY4" fmla="*/ 138201 h 185696"/>
                <a:gd name="connsiteX5" fmla="*/ 16695 w 182310"/>
                <a:gd name="connsiteY5" fmla="*/ 183445 h 185696"/>
                <a:gd name="connsiteX6" fmla="*/ 4789 w 182310"/>
                <a:gd name="connsiteY6" fmla="*/ 166776 h 185696"/>
                <a:gd name="connsiteX0" fmla="*/ 4789 w 181809"/>
                <a:gd name="connsiteY0" fmla="*/ 166776 h 185696"/>
                <a:gd name="connsiteX1" fmla="*/ 95277 w 181809"/>
                <a:gd name="connsiteY1" fmla="*/ 64383 h 185696"/>
                <a:gd name="connsiteX2" fmla="*/ 181002 w 181809"/>
                <a:gd name="connsiteY2" fmla="*/ 89 h 185696"/>
                <a:gd name="connsiteX3" fmla="*/ 133376 w 181809"/>
                <a:gd name="connsiteY3" fmla="*/ 52476 h 185696"/>
                <a:gd name="connsiteX4" fmla="*/ 52414 w 181809"/>
                <a:gd name="connsiteY4" fmla="*/ 138201 h 185696"/>
                <a:gd name="connsiteX5" fmla="*/ 16695 w 181809"/>
                <a:gd name="connsiteY5" fmla="*/ 183445 h 185696"/>
                <a:gd name="connsiteX6" fmla="*/ 4789 w 181809"/>
                <a:gd name="connsiteY6" fmla="*/ 166776 h 185696"/>
                <a:gd name="connsiteX0" fmla="*/ 4789 w 181809"/>
                <a:gd name="connsiteY0" fmla="*/ 166776 h 185696"/>
                <a:gd name="connsiteX1" fmla="*/ 95277 w 181809"/>
                <a:gd name="connsiteY1" fmla="*/ 64383 h 185696"/>
                <a:gd name="connsiteX2" fmla="*/ 181002 w 181809"/>
                <a:gd name="connsiteY2" fmla="*/ 89 h 185696"/>
                <a:gd name="connsiteX3" fmla="*/ 133376 w 181809"/>
                <a:gd name="connsiteY3" fmla="*/ 52476 h 185696"/>
                <a:gd name="connsiteX4" fmla="*/ 52414 w 181809"/>
                <a:gd name="connsiteY4" fmla="*/ 133439 h 185696"/>
                <a:gd name="connsiteX5" fmla="*/ 16695 w 181809"/>
                <a:gd name="connsiteY5" fmla="*/ 183445 h 185696"/>
                <a:gd name="connsiteX6" fmla="*/ 4789 w 181809"/>
                <a:gd name="connsiteY6" fmla="*/ 166776 h 185696"/>
                <a:gd name="connsiteX0" fmla="*/ 6892 w 183912"/>
                <a:gd name="connsiteY0" fmla="*/ 166776 h 183799"/>
                <a:gd name="connsiteX1" fmla="*/ 97380 w 183912"/>
                <a:gd name="connsiteY1" fmla="*/ 64383 h 183799"/>
                <a:gd name="connsiteX2" fmla="*/ 183105 w 183912"/>
                <a:gd name="connsiteY2" fmla="*/ 89 h 183799"/>
                <a:gd name="connsiteX3" fmla="*/ 135479 w 183912"/>
                <a:gd name="connsiteY3" fmla="*/ 52476 h 183799"/>
                <a:gd name="connsiteX4" fmla="*/ 54517 w 183912"/>
                <a:gd name="connsiteY4" fmla="*/ 133439 h 183799"/>
                <a:gd name="connsiteX5" fmla="*/ 11655 w 183912"/>
                <a:gd name="connsiteY5" fmla="*/ 181064 h 183799"/>
                <a:gd name="connsiteX6" fmla="*/ 6892 w 183912"/>
                <a:gd name="connsiteY6" fmla="*/ 166776 h 183799"/>
                <a:gd name="connsiteX0" fmla="*/ 6892 w 183575"/>
                <a:gd name="connsiteY0" fmla="*/ 166823 h 183846"/>
                <a:gd name="connsiteX1" fmla="*/ 97380 w 183575"/>
                <a:gd name="connsiteY1" fmla="*/ 64430 h 183846"/>
                <a:gd name="connsiteX2" fmla="*/ 183105 w 183575"/>
                <a:gd name="connsiteY2" fmla="*/ 136 h 183846"/>
                <a:gd name="connsiteX3" fmla="*/ 128336 w 183575"/>
                <a:gd name="connsiteY3" fmla="*/ 50142 h 183846"/>
                <a:gd name="connsiteX4" fmla="*/ 54517 w 183575"/>
                <a:gd name="connsiteY4" fmla="*/ 133486 h 183846"/>
                <a:gd name="connsiteX5" fmla="*/ 11655 w 183575"/>
                <a:gd name="connsiteY5" fmla="*/ 181111 h 183846"/>
                <a:gd name="connsiteX6" fmla="*/ 6892 w 183575"/>
                <a:gd name="connsiteY6" fmla="*/ 166823 h 183846"/>
                <a:gd name="connsiteX0" fmla="*/ 6892 w 183417"/>
                <a:gd name="connsiteY0" fmla="*/ 166742 h 183765"/>
                <a:gd name="connsiteX1" fmla="*/ 97380 w 183417"/>
                <a:gd name="connsiteY1" fmla="*/ 64349 h 183765"/>
                <a:gd name="connsiteX2" fmla="*/ 183105 w 183417"/>
                <a:gd name="connsiteY2" fmla="*/ 55 h 183765"/>
                <a:gd name="connsiteX3" fmla="*/ 123574 w 183417"/>
                <a:gd name="connsiteY3" fmla="*/ 54824 h 183765"/>
                <a:gd name="connsiteX4" fmla="*/ 54517 w 183417"/>
                <a:gd name="connsiteY4" fmla="*/ 133405 h 183765"/>
                <a:gd name="connsiteX5" fmla="*/ 11655 w 183417"/>
                <a:gd name="connsiteY5" fmla="*/ 181030 h 183765"/>
                <a:gd name="connsiteX6" fmla="*/ 6892 w 183417"/>
                <a:gd name="connsiteY6" fmla="*/ 166742 h 183765"/>
                <a:gd name="connsiteX0" fmla="*/ 5402 w 181927"/>
                <a:gd name="connsiteY0" fmla="*/ 166742 h 183765"/>
                <a:gd name="connsiteX1" fmla="*/ 95890 w 181927"/>
                <a:gd name="connsiteY1" fmla="*/ 64349 h 183765"/>
                <a:gd name="connsiteX2" fmla="*/ 181615 w 181927"/>
                <a:gd name="connsiteY2" fmla="*/ 55 h 183765"/>
                <a:gd name="connsiteX3" fmla="*/ 122084 w 181927"/>
                <a:gd name="connsiteY3" fmla="*/ 54824 h 183765"/>
                <a:gd name="connsiteX4" fmla="*/ 53027 w 181927"/>
                <a:gd name="connsiteY4" fmla="*/ 133405 h 183765"/>
                <a:gd name="connsiteX5" fmla="*/ 14927 w 181927"/>
                <a:gd name="connsiteY5" fmla="*/ 181030 h 183765"/>
                <a:gd name="connsiteX6" fmla="*/ 5402 w 181927"/>
                <a:gd name="connsiteY6" fmla="*/ 166742 h 18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927" h="183765">
                  <a:moveTo>
                    <a:pt x="5402" y="166742"/>
                  </a:moveTo>
                  <a:cubicBezTo>
                    <a:pt x="18896" y="147295"/>
                    <a:pt x="66521" y="92130"/>
                    <a:pt x="95890" y="64349"/>
                  </a:cubicBezTo>
                  <a:cubicBezTo>
                    <a:pt x="125259" y="36568"/>
                    <a:pt x="177249" y="1642"/>
                    <a:pt x="181615" y="55"/>
                  </a:cubicBezTo>
                  <a:cubicBezTo>
                    <a:pt x="185981" y="-1532"/>
                    <a:pt x="143515" y="31805"/>
                    <a:pt x="122084" y="54824"/>
                  </a:cubicBezTo>
                  <a:cubicBezTo>
                    <a:pt x="100653" y="77843"/>
                    <a:pt x="70886" y="112371"/>
                    <a:pt x="53027" y="133405"/>
                  </a:cubicBezTo>
                  <a:cubicBezTo>
                    <a:pt x="35168" y="154439"/>
                    <a:pt x="22865" y="176268"/>
                    <a:pt x="14927" y="181030"/>
                  </a:cubicBezTo>
                  <a:cubicBezTo>
                    <a:pt x="6990" y="185793"/>
                    <a:pt x="-8092" y="186189"/>
                    <a:pt x="5402" y="16674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矩形 32"/>
          <p:cNvSpPr/>
          <p:nvPr/>
        </p:nvSpPr>
        <p:spPr>
          <a:xfrm>
            <a:off x="4347671" y="1540178"/>
            <a:ext cx="773274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正式课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4347670" y="1903550"/>
            <a:ext cx="1812683" cy="258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每周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2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4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6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上正式课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437975" y="1540178"/>
            <a:ext cx="773274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解答课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6437974" y="1903550"/>
            <a:ext cx="1800383" cy="258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每周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1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3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5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上解答课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347671" y="3084455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上课时间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4347670" y="3447827"/>
            <a:ext cx="1812683" cy="258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每天 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20:30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 上课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课程安排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>
            <a:extLst>
              <a:ext uri="{FF2B5EF4-FFF2-40B4-BE49-F238E27FC236}">
                <a16:creationId xmlns:a16="http://schemas.microsoft.com/office/drawing/2014/main" id="{2BE0AB1A-00F0-E74E-83E8-5A9F066B0D7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2" y="4740571"/>
            <a:ext cx="1380565" cy="51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9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400"/>
                            </p:stCondLst>
                            <p:childTnLst>
                              <p:par>
                                <p:cTn id="54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900"/>
                            </p:stCondLst>
                            <p:childTnLst>
                              <p:par>
                                <p:cTn id="61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400"/>
                            </p:stCondLst>
                            <p:childTnLst>
                              <p:par>
                                <p:cTn id="6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0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71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72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73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33" grpId="0"/>
      <p:bldP spid="34" grpId="0"/>
      <p:bldP spid="35" grpId="0"/>
      <p:bldP spid="36" grpId="0"/>
      <p:bldP spid="37" grpId="0"/>
      <p:bldP spid="38" grpId="0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Tornado</a:t>
            </a:r>
            <a:r>
              <a:rPr lang="zh-Hans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介绍</a:t>
            </a:r>
            <a:endParaRPr lang="zh-CN" altLang="en-US" sz="4000" b="1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Hans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5423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8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id="{93FD9B3E-FFE2-4178-BA16-DC0B34594C5B}"/>
              </a:ext>
            </a:extLst>
          </p:cNvPr>
          <p:cNvSpPr/>
          <p:nvPr/>
        </p:nvSpPr>
        <p:spPr>
          <a:xfrm>
            <a:off x="1086552" y="305594"/>
            <a:ext cx="2251733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Tornado</a:t>
            </a: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介绍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5B7DEE94-C7FB-46B7-BCD4-66265F05F5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D9AF65F9-D5E8-4FEF-9227-77B44CBB3F62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右箭头 31">
            <a:extLst>
              <a:ext uri="{FF2B5EF4-FFF2-40B4-BE49-F238E27FC236}">
                <a16:creationId xmlns:a16="http://schemas.microsoft.com/office/drawing/2014/main" id="{14B7F447-84FB-6747-B1B3-1F97DF3A3CC7}"/>
              </a:ext>
            </a:extLst>
          </p:cNvPr>
          <p:cNvSpPr/>
          <p:nvPr/>
        </p:nvSpPr>
        <p:spPr>
          <a:xfrm>
            <a:off x="2119235" y="1485572"/>
            <a:ext cx="2107925" cy="491665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" lastClr="FFFFF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右箭头 32">
            <a:extLst>
              <a:ext uri="{FF2B5EF4-FFF2-40B4-BE49-F238E27FC236}">
                <a16:creationId xmlns:a16="http://schemas.microsoft.com/office/drawing/2014/main" id="{A1D122A0-0E1F-2641-93EA-43CE2844B316}"/>
              </a:ext>
            </a:extLst>
          </p:cNvPr>
          <p:cNvSpPr/>
          <p:nvPr/>
        </p:nvSpPr>
        <p:spPr>
          <a:xfrm>
            <a:off x="2119235" y="2180807"/>
            <a:ext cx="2107925" cy="491665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" lastClr="FFFFF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右箭头 33">
            <a:extLst>
              <a:ext uri="{FF2B5EF4-FFF2-40B4-BE49-F238E27FC236}">
                <a16:creationId xmlns:a16="http://schemas.microsoft.com/office/drawing/2014/main" id="{45992B13-479C-4D45-9A27-9F61D8A1FBB2}"/>
              </a:ext>
            </a:extLst>
          </p:cNvPr>
          <p:cNvSpPr/>
          <p:nvPr/>
        </p:nvSpPr>
        <p:spPr>
          <a:xfrm>
            <a:off x="2119235" y="2876040"/>
            <a:ext cx="2107925" cy="490474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" lastClr="FFFFF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右箭头 34">
            <a:extLst>
              <a:ext uri="{FF2B5EF4-FFF2-40B4-BE49-F238E27FC236}">
                <a16:creationId xmlns:a16="http://schemas.microsoft.com/office/drawing/2014/main" id="{EA8B062D-DE69-DC4A-B504-A247D9C56520}"/>
              </a:ext>
            </a:extLst>
          </p:cNvPr>
          <p:cNvSpPr/>
          <p:nvPr/>
        </p:nvSpPr>
        <p:spPr>
          <a:xfrm>
            <a:off x="2119235" y="3570085"/>
            <a:ext cx="2107925" cy="491664"/>
          </a:xfrm>
          <a:prstGeom prst="rightArrow">
            <a:avLst>
              <a:gd name="adj1" fmla="val 72581"/>
              <a:gd name="adj2" fmla="val 46774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ysClr val="window" lastClr="FFFFFF">
                <a:lumMod val="75000"/>
              </a:sysClr>
            </a:solidFill>
            <a:prstDash val="solid"/>
          </a:ln>
          <a:effectLst/>
        </p:spPr>
        <p:txBody>
          <a:bodyPr lIns="91416" tIns="45708" rIns="91416" bIns="45708" anchor="ctr"/>
          <a:lstStyle/>
          <a:p>
            <a:pPr algn="ctr" defTabSz="914324">
              <a:defRPr/>
            </a:pPr>
            <a:endParaRPr lang="zh-CN" altLang="en-US" sz="2400" kern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44F98919-DE94-8D49-9211-F4B7D6DF4A8E}"/>
              </a:ext>
            </a:extLst>
          </p:cNvPr>
          <p:cNvGrpSpPr/>
          <p:nvPr/>
        </p:nvGrpSpPr>
        <p:grpSpPr>
          <a:xfrm>
            <a:off x="1077971" y="1485572"/>
            <a:ext cx="1990467" cy="491665"/>
            <a:chOff x="914400" y="1619250"/>
            <a:chExt cx="1990726" cy="491729"/>
          </a:xfrm>
          <a:solidFill>
            <a:srgbClr val="8BBDE2"/>
          </a:solidFill>
        </p:grpSpPr>
        <p:sp>
          <p:nvSpPr>
            <p:cNvPr id="37" name="直角三角形 36">
              <a:extLst>
                <a:ext uri="{FF2B5EF4-FFF2-40B4-BE49-F238E27FC236}">
                  <a16:creationId xmlns:a16="http://schemas.microsoft.com/office/drawing/2014/main" id="{4496B165-F8AF-2F43-85E5-11C9842E3A7E}"/>
                </a:ext>
              </a:extLst>
            </p:cNvPr>
            <p:cNvSpPr/>
            <p:nvPr/>
          </p:nvSpPr>
          <p:spPr>
            <a:xfrm flipV="1">
              <a:off x="2794001" y="2034779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直角三角形 37">
              <a:extLst>
                <a:ext uri="{FF2B5EF4-FFF2-40B4-BE49-F238E27FC236}">
                  <a16:creationId xmlns:a16="http://schemas.microsoft.com/office/drawing/2014/main" id="{962B500B-17A3-1740-A027-BD3FD1A008AA}"/>
                </a:ext>
              </a:extLst>
            </p:cNvPr>
            <p:cNvSpPr/>
            <p:nvPr/>
          </p:nvSpPr>
          <p:spPr>
            <a:xfrm>
              <a:off x="2794001" y="1619250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EDB40D85-D6BC-564F-A177-B8C018910FB5}"/>
                </a:ext>
              </a:extLst>
            </p:cNvPr>
            <p:cNvSpPr/>
            <p:nvPr/>
          </p:nvSpPr>
          <p:spPr>
            <a:xfrm>
              <a:off x="914400" y="1619250"/>
              <a:ext cx="1879600" cy="491729"/>
            </a:xfrm>
            <a:prstGeom prst="rect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问题一：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7B891CF1-A687-B041-BCCB-819E0F7BAEE5}"/>
              </a:ext>
            </a:extLst>
          </p:cNvPr>
          <p:cNvGrpSpPr/>
          <p:nvPr/>
        </p:nvGrpSpPr>
        <p:grpSpPr>
          <a:xfrm>
            <a:off x="1077971" y="2180807"/>
            <a:ext cx="1990467" cy="491665"/>
            <a:chOff x="914400" y="2314575"/>
            <a:chExt cx="1990726" cy="491729"/>
          </a:xfrm>
          <a:solidFill>
            <a:srgbClr val="076655"/>
          </a:solidFill>
        </p:grpSpPr>
        <p:sp>
          <p:nvSpPr>
            <p:cNvPr id="41" name="直角三角形 40">
              <a:extLst>
                <a:ext uri="{FF2B5EF4-FFF2-40B4-BE49-F238E27FC236}">
                  <a16:creationId xmlns:a16="http://schemas.microsoft.com/office/drawing/2014/main" id="{A15B2461-84A8-0049-871E-14762295851D}"/>
                </a:ext>
              </a:extLst>
            </p:cNvPr>
            <p:cNvSpPr/>
            <p:nvPr/>
          </p:nvSpPr>
          <p:spPr>
            <a:xfrm flipV="1">
              <a:off x="2794001" y="2730104"/>
              <a:ext cx="111125" cy="76200"/>
            </a:xfrm>
            <a:prstGeom prst="rtTriangle">
              <a:avLst/>
            </a:prstGeom>
            <a:solidFill>
              <a:srgbClr val="8D86BA"/>
            </a:solidFill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2" name="直角三角形 41">
              <a:extLst>
                <a:ext uri="{FF2B5EF4-FFF2-40B4-BE49-F238E27FC236}">
                  <a16:creationId xmlns:a16="http://schemas.microsoft.com/office/drawing/2014/main" id="{2D9CB2CC-FD37-0845-831D-920577A4643A}"/>
                </a:ext>
              </a:extLst>
            </p:cNvPr>
            <p:cNvSpPr/>
            <p:nvPr/>
          </p:nvSpPr>
          <p:spPr>
            <a:xfrm>
              <a:off x="2794001" y="2314575"/>
              <a:ext cx="111125" cy="76200"/>
            </a:xfrm>
            <a:prstGeom prst="rtTriangle">
              <a:avLst/>
            </a:prstGeom>
            <a:solidFill>
              <a:srgbClr val="8D86BA"/>
            </a:solidFill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2A8AA959-25D1-A642-B23C-F772F30E9DD9}"/>
                </a:ext>
              </a:extLst>
            </p:cNvPr>
            <p:cNvSpPr/>
            <p:nvPr/>
          </p:nvSpPr>
          <p:spPr>
            <a:xfrm>
              <a:off x="914400" y="2314575"/>
              <a:ext cx="1879600" cy="491729"/>
            </a:xfrm>
            <a:prstGeom prst="rect">
              <a:avLst/>
            </a:prstGeom>
            <a:solidFill>
              <a:srgbClr val="8D86BA"/>
            </a:solidFill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问题二：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7E8FF77F-8EB3-6F4D-9DCA-95F5F9597013}"/>
              </a:ext>
            </a:extLst>
          </p:cNvPr>
          <p:cNvGrpSpPr/>
          <p:nvPr/>
        </p:nvGrpSpPr>
        <p:grpSpPr>
          <a:xfrm>
            <a:off x="1077971" y="2876040"/>
            <a:ext cx="1990467" cy="490474"/>
            <a:chOff x="914400" y="3009900"/>
            <a:chExt cx="1990726" cy="490538"/>
          </a:xfrm>
          <a:solidFill>
            <a:srgbClr val="8D86BA"/>
          </a:solidFill>
        </p:grpSpPr>
        <p:sp>
          <p:nvSpPr>
            <p:cNvPr id="45" name="直角三角形 44">
              <a:extLst>
                <a:ext uri="{FF2B5EF4-FFF2-40B4-BE49-F238E27FC236}">
                  <a16:creationId xmlns:a16="http://schemas.microsoft.com/office/drawing/2014/main" id="{892DA8F6-1AF6-9145-8BA0-DDF49ED0F6D1}"/>
                </a:ext>
              </a:extLst>
            </p:cNvPr>
            <p:cNvSpPr/>
            <p:nvPr/>
          </p:nvSpPr>
          <p:spPr>
            <a:xfrm flipV="1">
              <a:off x="2794001" y="3424238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6" name="直角三角形 45">
              <a:extLst>
                <a:ext uri="{FF2B5EF4-FFF2-40B4-BE49-F238E27FC236}">
                  <a16:creationId xmlns:a16="http://schemas.microsoft.com/office/drawing/2014/main" id="{32BD1209-86DB-2E47-B2CA-CF6AA870152C}"/>
                </a:ext>
              </a:extLst>
            </p:cNvPr>
            <p:cNvSpPr/>
            <p:nvPr/>
          </p:nvSpPr>
          <p:spPr>
            <a:xfrm>
              <a:off x="2794001" y="3009900"/>
              <a:ext cx="111125" cy="7501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FD504FB5-2F44-AD41-9A97-150BE3564120}"/>
                </a:ext>
              </a:extLst>
            </p:cNvPr>
            <p:cNvSpPr/>
            <p:nvPr/>
          </p:nvSpPr>
          <p:spPr>
            <a:xfrm>
              <a:off x="914400" y="3009900"/>
              <a:ext cx="1879600" cy="490538"/>
            </a:xfrm>
            <a:prstGeom prst="rect">
              <a:avLst/>
            </a:prstGeom>
            <a:solidFill>
              <a:srgbClr val="8BBDE2"/>
            </a:solidFill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问题三：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5854DF85-DDE8-004C-8C15-3D2ADAEA5139}"/>
              </a:ext>
            </a:extLst>
          </p:cNvPr>
          <p:cNvGrpSpPr/>
          <p:nvPr/>
        </p:nvGrpSpPr>
        <p:grpSpPr>
          <a:xfrm>
            <a:off x="1077971" y="3570085"/>
            <a:ext cx="1990467" cy="491664"/>
            <a:chOff x="914400" y="3704035"/>
            <a:chExt cx="1990726" cy="491728"/>
          </a:xfrm>
          <a:solidFill>
            <a:srgbClr val="8D86BA"/>
          </a:solidFill>
        </p:grpSpPr>
        <p:sp>
          <p:nvSpPr>
            <p:cNvPr id="49" name="直角三角形 48">
              <a:extLst>
                <a:ext uri="{FF2B5EF4-FFF2-40B4-BE49-F238E27FC236}">
                  <a16:creationId xmlns:a16="http://schemas.microsoft.com/office/drawing/2014/main" id="{61CECF68-F73F-D743-AAE0-4787D5346685}"/>
                </a:ext>
              </a:extLst>
            </p:cNvPr>
            <p:cNvSpPr/>
            <p:nvPr/>
          </p:nvSpPr>
          <p:spPr>
            <a:xfrm flipV="1">
              <a:off x="2794001" y="4119563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直角三角形 49">
              <a:extLst>
                <a:ext uri="{FF2B5EF4-FFF2-40B4-BE49-F238E27FC236}">
                  <a16:creationId xmlns:a16="http://schemas.microsoft.com/office/drawing/2014/main" id="{F194C219-6AEA-E244-B23C-C04CDBD75D79}"/>
                </a:ext>
              </a:extLst>
            </p:cNvPr>
            <p:cNvSpPr/>
            <p:nvPr/>
          </p:nvSpPr>
          <p:spPr>
            <a:xfrm>
              <a:off x="2794001" y="3704035"/>
              <a:ext cx="111125" cy="76200"/>
            </a:xfrm>
            <a:prstGeom prst="rtTriangle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endParaRPr lang="zh-CN" altLang="en-US" sz="2400" ker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1CF57895-5956-BB4D-ABD9-E96524CD658F}"/>
                </a:ext>
              </a:extLst>
            </p:cNvPr>
            <p:cNvSpPr/>
            <p:nvPr/>
          </p:nvSpPr>
          <p:spPr>
            <a:xfrm>
              <a:off x="914400" y="3704035"/>
              <a:ext cx="1879600" cy="491728"/>
            </a:xfrm>
            <a:prstGeom prst="rect">
              <a:avLst/>
            </a:prstGeom>
            <a:grpFill/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914324">
                <a:defRPr/>
              </a:pPr>
              <a:r>
                <a:rPr lang="zh-Hans" altLang="en-US" sz="1600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问题四：</a:t>
              </a:r>
              <a:endParaRPr lang="zh-CN" altLang="en-US" sz="1600" kern="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52" name="文本框 17">
            <a:extLst>
              <a:ext uri="{FF2B5EF4-FFF2-40B4-BE49-F238E27FC236}">
                <a16:creationId xmlns:a16="http://schemas.microsoft.com/office/drawing/2014/main" id="{94455713-49F1-5B44-A2F5-68FFCD4E63F1}"/>
              </a:ext>
            </a:extLst>
          </p:cNvPr>
          <p:cNvSpPr txBox="1"/>
          <p:nvPr/>
        </p:nvSpPr>
        <p:spPr>
          <a:xfrm>
            <a:off x="4392241" y="1453431"/>
            <a:ext cx="4028550" cy="548806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  <a:defRPr/>
            </a:pPr>
            <a:r>
              <a:rPr lang="en-US" altLang="zh-Han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Tornado</a:t>
            </a:r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是什么？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矩形 19">
            <a:extLst>
              <a:ext uri="{FF2B5EF4-FFF2-40B4-BE49-F238E27FC236}">
                <a16:creationId xmlns:a16="http://schemas.microsoft.com/office/drawing/2014/main" id="{2D7A8129-6696-F14C-85C0-FD0ACC204D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2241" y="2146283"/>
            <a:ext cx="4028550" cy="558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altLang="zh-Han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Tornado</a:t>
            </a:r>
            <a:r>
              <a:rPr lang="zh-Hans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可以做什么？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矩形 21">
            <a:extLst>
              <a:ext uri="{FF2B5EF4-FFF2-40B4-BE49-F238E27FC236}">
                <a16:creationId xmlns:a16="http://schemas.microsoft.com/office/drawing/2014/main" id="{1198CA18-C3C8-A442-881A-DE97476219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2241" y="2845088"/>
            <a:ext cx="4028550" cy="4869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altLang="zh-Han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Tornado</a:t>
            </a:r>
            <a:r>
              <a:rPr lang="zh-Hans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的优点是什么？</a:t>
            </a:r>
            <a:endParaRPr lang="en-US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5" name="矩形 23">
            <a:extLst>
              <a:ext uri="{FF2B5EF4-FFF2-40B4-BE49-F238E27FC236}">
                <a16:creationId xmlns:a16="http://schemas.microsoft.com/office/drawing/2014/main" id="{094D1BFD-0D7E-894C-8024-4D75E3F37E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92241" y="3431989"/>
            <a:ext cx="4028550" cy="789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algn="just" defTabSz="914324">
              <a:lnSpc>
                <a:spcPct val="13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altLang="zh-Han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Tornado</a:t>
            </a:r>
            <a:r>
              <a:rPr lang="zh-Hans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学习起来难不难？</a:t>
            </a:r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56" name="图片 55">
            <a:extLst>
              <a:ext uri="{FF2B5EF4-FFF2-40B4-BE49-F238E27FC236}">
                <a16:creationId xmlns:a16="http://schemas.microsoft.com/office/drawing/2014/main" id="{621C3409-8B79-F444-AA3C-0EEDA9BE3A5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2" y="4740571"/>
            <a:ext cx="1380565" cy="51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96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8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8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8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8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8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8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8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8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8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8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8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8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2" grpId="0" animBg="1"/>
      <p:bldP spid="33" grpId="0" animBg="1"/>
      <p:bldP spid="34" grpId="0" animBg="1"/>
      <p:bldP spid="35" grpId="0" animBg="1"/>
      <p:bldP spid="52" grpId="0"/>
      <p:bldP spid="53" grpId="0"/>
      <p:bldP spid="54" grpId="0"/>
      <p:bldP spid="5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1850487" y="2484801"/>
            <a:ext cx="1127934" cy="542568"/>
          </a:xfrm>
          <a:custGeom>
            <a:avLst/>
            <a:gdLst>
              <a:gd name="connsiteX0" fmla="*/ 0 w 1503912"/>
              <a:gd name="connsiteY0" fmla="*/ 487471 h 723424"/>
              <a:gd name="connsiteX1" fmla="*/ 546441 w 1503912"/>
              <a:gd name="connsiteY1" fmla="*/ 194123 h 723424"/>
              <a:gd name="connsiteX2" fmla="*/ 622201 w 1503912"/>
              <a:gd name="connsiteY2" fmla="*/ 182561 h 723424"/>
              <a:gd name="connsiteX3" fmla="*/ 759473 w 1503912"/>
              <a:gd name="connsiteY3" fmla="*/ 0 h 723424"/>
              <a:gd name="connsiteX4" fmla="*/ 896982 w 1503912"/>
              <a:gd name="connsiteY4" fmla="*/ 182876 h 723424"/>
              <a:gd name="connsiteX5" fmla="*/ 951826 w 1503912"/>
              <a:gd name="connsiteY5" fmla="*/ 190149 h 723424"/>
              <a:gd name="connsiteX6" fmla="*/ 1503912 w 1503912"/>
              <a:gd name="connsiteY6" fmla="*/ 472727 h 723424"/>
              <a:gd name="connsiteX7" fmla="*/ 1272630 w 1503912"/>
              <a:gd name="connsiteY7" fmla="*/ 713261 h 723424"/>
              <a:gd name="connsiteX8" fmla="*/ 235953 w 1503912"/>
              <a:gd name="connsiteY8" fmla="*/ 723424 h 723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03912" h="723424">
                <a:moveTo>
                  <a:pt x="0" y="487471"/>
                </a:moveTo>
                <a:cubicBezTo>
                  <a:pt x="155116" y="332355"/>
                  <a:pt x="346085" y="234486"/>
                  <a:pt x="546441" y="194123"/>
                </a:cubicBezTo>
                <a:lnTo>
                  <a:pt x="622201" y="182561"/>
                </a:lnTo>
                <a:lnTo>
                  <a:pt x="759473" y="0"/>
                </a:lnTo>
                <a:lnTo>
                  <a:pt x="896982" y="182876"/>
                </a:lnTo>
                <a:lnTo>
                  <a:pt x="951826" y="190149"/>
                </a:lnTo>
                <a:cubicBezTo>
                  <a:pt x="1152934" y="226576"/>
                  <a:pt x="1345785" y="320682"/>
                  <a:pt x="1503912" y="472727"/>
                </a:cubicBezTo>
                <a:lnTo>
                  <a:pt x="1272630" y="713261"/>
                </a:lnTo>
                <a:cubicBezTo>
                  <a:pt x="981963" y="433774"/>
                  <a:pt x="521086" y="438291"/>
                  <a:pt x="235953" y="723424"/>
                </a:cubicBezTo>
                <a:close/>
              </a:path>
            </a:pathLst>
          </a:cu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任意多边形 5"/>
          <p:cNvSpPr/>
          <p:nvPr/>
        </p:nvSpPr>
        <p:spPr>
          <a:xfrm rot="18900000">
            <a:off x="696396" y="2349598"/>
            <a:ext cx="794657" cy="805388"/>
          </a:xfrm>
          <a:custGeom>
            <a:avLst/>
            <a:gdLst>
              <a:gd name="connsiteX0" fmla="*/ 1053001 w 1059543"/>
              <a:gd name="connsiteY0" fmla="*/ 0 h 1073851"/>
              <a:gd name="connsiteX1" fmla="*/ 1059543 w 1059543"/>
              <a:gd name="connsiteY1" fmla="*/ 333624 h 1073851"/>
              <a:gd name="connsiteX2" fmla="*/ 333688 w 1059543"/>
              <a:gd name="connsiteY2" fmla="*/ 1073851 h 1073851"/>
              <a:gd name="connsiteX3" fmla="*/ 0 w 1059543"/>
              <a:gd name="connsiteY3" fmla="*/ 1073851 h 1073851"/>
              <a:gd name="connsiteX4" fmla="*/ 178963 w 1059543"/>
              <a:gd name="connsiteY4" fmla="*/ 480031 h 1073851"/>
              <a:gd name="connsiteX5" fmla="*/ 224358 w 1059543"/>
              <a:gd name="connsiteY5" fmla="*/ 418287 h 1073851"/>
              <a:gd name="connsiteX6" fmla="*/ 192333 w 1059543"/>
              <a:gd name="connsiteY6" fmla="*/ 192129 h 1073851"/>
              <a:gd name="connsiteX7" fmla="*/ 418880 w 1059543"/>
              <a:gd name="connsiteY7" fmla="*/ 224209 h 1073851"/>
              <a:gd name="connsiteX8" fmla="*/ 462804 w 1059543"/>
              <a:gd name="connsiteY8" fmla="*/ 190570 h 1073851"/>
              <a:gd name="connsiteX9" fmla="*/ 1053001 w 1059543"/>
              <a:gd name="connsiteY9" fmla="*/ 0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59543" h="1073851">
                <a:moveTo>
                  <a:pt x="1053001" y="0"/>
                </a:move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54484"/>
                  <a:pt x="65832" y="650244"/>
                  <a:pt x="178963" y="480031"/>
                </a:cubicBezTo>
                <a:lnTo>
                  <a:pt x="224358" y="418287"/>
                </a:lnTo>
                <a:lnTo>
                  <a:pt x="192333" y="192129"/>
                </a:lnTo>
                <a:lnTo>
                  <a:pt x="418880" y="22420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close/>
              </a:path>
            </a:pathLst>
          </a:cu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 rot="18900000" flipV="1">
            <a:off x="1316470" y="2969009"/>
            <a:ext cx="794657" cy="805388"/>
          </a:xfrm>
          <a:custGeom>
            <a:avLst/>
            <a:gdLst>
              <a:gd name="connsiteX0" fmla="*/ 333688 w 1059543"/>
              <a:gd name="connsiteY0" fmla="*/ 1073851 h 1073851"/>
              <a:gd name="connsiteX1" fmla="*/ 1059543 w 1059543"/>
              <a:gd name="connsiteY1" fmla="*/ 333624 h 1073851"/>
              <a:gd name="connsiteX2" fmla="*/ 1053001 w 1059543"/>
              <a:gd name="connsiteY2" fmla="*/ 0 h 1073851"/>
              <a:gd name="connsiteX3" fmla="*/ 462804 w 1059543"/>
              <a:gd name="connsiteY3" fmla="*/ 190570 h 1073851"/>
              <a:gd name="connsiteX4" fmla="*/ 418881 w 1059543"/>
              <a:gd name="connsiteY4" fmla="*/ 224208 h 1073851"/>
              <a:gd name="connsiteX5" fmla="*/ 192334 w 1059543"/>
              <a:gd name="connsiteY5" fmla="*/ 192128 h 1073851"/>
              <a:gd name="connsiteX6" fmla="*/ 224359 w 1059543"/>
              <a:gd name="connsiteY6" fmla="*/ 418285 h 1073851"/>
              <a:gd name="connsiteX7" fmla="*/ 178964 w 1059543"/>
              <a:gd name="connsiteY7" fmla="*/ 480031 h 1073851"/>
              <a:gd name="connsiteX8" fmla="*/ 0 w 1059543"/>
              <a:gd name="connsiteY8" fmla="*/ 107385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333688" y="1073851"/>
                </a:moveTo>
                <a:cubicBezTo>
                  <a:pt x="333688" y="670613"/>
                  <a:pt x="656383" y="341529"/>
                  <a:pt x="1059543" y="333624"/>
                </a:cubicBezTo>
                <a:lnTo>
                  <a:pt x="1053001" y="0"/>
                </a:lnTo>
                <a:cubicBezTo>
                  <a:pt x="833676" y="4300"/>
                  <a:pt x="630767" y="74123"/>
                  <a:pt x="462804" y="190570"/>
                </a:cubicBezTo>
                <a:lnTo>
                  <a:pt x="418881" y="224208"/>
                </a:lnTo>
                <a:lnTo>
                  <a:pt x="192334" y="192128"/>
                </a:lnTo>
                <a:lnTo>
                  <a:pt x="224359" y="418285"/>
                </a:lnTo>
                <a:lnTo>
                  <a:pt x="178964" y="480031"/>
                </a:lnTo>
                <a:cubicBezTo>
                  <a:pt x="65832" y="650245"/>
                  <a:pt x="0" y="854484"/>
                  <a:pt x="0" y="1073851"/>
                </a:cubicBezTo>
                <a:close/>
              </a:path>
            </a:pathLst>
          </a:cu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 rot="2700000">
            <a:off x="1302182" y="1727888"/>
            <a:ext cx="794657" cy="805388"/>
          </a:xfrm>
          <a:custGeom>
            <a:avLst/>
            <a:gdLst>
              <a:gd name="connsiteX0" fmla="*/ 219275 w 1059543"/>
              <a:gd name="connsiteY0" fmla="*/ 192128 h 1073851"/>
              <a:gd name="connsiteX1" fmla="*/ 423085 w 1059543"/>
              <a:gd name="connsiteY1" fmla="*/ 220989 h 1073851"/>
              <a:gd name="connsiteX2" fmla="*/ 462804 w 1059543"/>
              <a:gd name="connsiteY2" fmla="*/ 190570 h 1073851"/>
              <a:gd name="connsiteX3" fmla="*/ 1053001 w 1059543"/>
              <a:gd name="connsiteY3" fmla="*/ 0 h 1073851"/>
              <a:gd name="connsiteX4" fmla="*/ 1059543 w 1059543"/>
              <a:gd name="connsiteY4" fmla="*/ 333624 h 1073851"/>
              <a:gd name="connsiteX5" fmla="*/ 333688 w 1059543"/>
              <a:gd name="connsiteY5" fmla="*/ 1073851 h 1073851"/>
              <a:gd name="connsiteX6" fmla="*/ 0 w 1059543"/>
              <a:gd name="connsiteY6" fmla="*/ 1073851 h 1073851"/>
              <a:gd name="connsiteX7" fmla="*/ 239386 w 1059543"/>
              <a:gd name="connsiteY7" fmla="*/ 397847 h 1073851"/>
              <a:gd name="connsiteX8" fmla="*/ 247170 w 1059543"/>
              <a:gd name="connsiteY8" fmla="*/ 389121 h 107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59543" h="1073851">
                <a:moveTo>
                  <a:pt x="219275" y="192128"/>
                </a:moveTo>
                <a:lnTo>
                  <a:pt x="423085" y="220989"/>
                </a:lnTo>
                <a:lnTo>
                  <a:pt x="462804" y="190570"/>
                </a:lnTo>
                <a:cubicBezTo>
                  <a:pt x="630767" y="74123"/>
                  <a:pt x="833676" y="4301"/>
                  <a:pt x="1053001" y="0"/>
                </a:cubicBezTo>
                <a:lnTo>
                  <a:pt x="1059543" y="333624"/>
                </a:lnTo>
                <a:cubicBezTo>
                  <a:pt x="656383" y="341529"/>
                  <a:pt x="333688" y="670613"/>
                  <a:pt x="333688" y="1073851"/>
                </a:cubicBezTo>
                <a:lnTo>
                  <a:pt x="0" y="1073851"/>
                </a:lnTo>
                <a:cubicBezTo>
                  <a:pt x="0" y="817923"/>
                  <a:pt x="89604" y="582585"/>
                  <a:pt x="239386" y="397847"/>
                </a:cubicBezTo>
                <a:lnTo>
                  <a:pt x="247170" y="389121"/>
                </a:lnTo>
                <a:close/>
              </a:path>
            </a:pathLst>
          </a:custGeom>
          <a:solidFill>
            <a:srgbClr val="8BB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050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心形 8"/>
          <p:cNvSpPr/>
          <p:nvPr/>
        </p:nvSpPr>
        <p:spPr>
          <a:xfrm>
            <a:off x="1585816" y="1470069"/>
            <a:ext cx="263769" cy="219808"/>
          </a:xfrm>
          <a:prstGeom prst="heart">
            <a:avLst/>
          </a:prstGeom>
          <a:solidFill>
            <a:srgbClr val="8D86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 dirty="0"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808849" y="2570245"/>
            <a:ext cx="168654" cy="423457"/>
            <a:chOff x="3114596" y="2996938"/>
            <a:chExt cx="224872" cy="564609"/>
          </a:xfrm>
          <a:solidFill>
            <a:srgbClr val="8BBDE2"/>
          </a:solidFill>
        </p:grpSpPr>
        <p:sp>
          <p:nvSpPr>
            <p:cNvPr id="11" name="椭圆 10"/>
            <p:cNvSpPr/>
            <p:nvPr/>
          </p:nvSpPr>
          <p:spPr>
            <a:xfrm>
              <a:off x="3184508" y="2996938"/>
              <a:ext cx="90487" cy="904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2" name="同侧圆角矩形 11"/>
            <p:cNvSpPr/>
            <p:nvPr/>
          </p:nvSpPr>
          <p:spPr>
            <a:xfrm>
              <a:off x="3114865" y="3096786"/>
              <a:ext cx="224603" cy="6314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3170785" y="3159935"/>
              <a:ext cx="112763" cy="1546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4" name="同侧圆角矩形 13"/>
            <p:cNvSpPr/>
            <p:nvPr/>
          </p:nvSpPr>
          <p:spPr>
            <a:xfrm rot="10800000">
              <a:off x="3170785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5" name="同侧圆角矩形 14"/>
            <p:cNvSpPr/>
            <p:nvPr/>
          </p:nvSpPr>
          <p:spPr>
            <a:xfrm rot="10800000">
              <a:off x="3237416" y="3304372"/>
              <a:ext cx="45719" cy="257175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6" name="同侧圆角矩形 15"/>
            <p:cNvSpPr/>
            <p:nvPr/>
          </p:nvSpPr>
          <p:spPr>
            <a:xfrm rot="10800000">
              <a:off x="3114596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17" name="同侧圆角矩形 16"/>
            <p:cNvSpPr/>
            <p:nvPr/>
          </p:nvSpPr>
          <p:spPr>
            <a:xfrm rot="10800000">
              <a:off x="3307081" y="3144503"/>
              <a:ext cx="31089" cy="180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27497" y="2635947"/>
            <a:ext cx="329893" cy="233826"/>
            <a:chOff x="4979939" y="3638125"/>
            <a:chExt cx="439857" cy="311768"/>
          </a:xfrm>
          <a:solidFill>
            <a:srgbClr val="8BBDE2"/>
          </a:solidFill>
        </p:grpSpPr>
        <p:grpSp>
          <p:nvGrpSpPr>
            <p:cNvPr id="19" name="组合 18"/>
            <p:cNvGrpSpPr/>
            <p:nvPr/>
          </p:nvGrpSpPr>
          <p:grpSpPr>
            <a:xfrm>
              <a:off x="4979939" y="3681386"/>
              <a:ext cx="439857" cy="268507"/>
              <a:chOff x="4975778" y="3669385"/>
              <a:chExt cx="439857" cy="268507"/>
            </a:xfrm>
            <a:grpFill/>
          </p:grpSpPr>
          <p:grpSp>
            <p:nvGrpSpPr>
              <p:cNvPr id="21" name="组合 20"/>
              <p:cNvGrpSpPr/>
              <p:nvPr/>
            </p:nvGrpSpPr>
            <p:grpSpPr>
              <a:xfrm>
                <a:off x="4975778" y="3689944"/>
                <a:ext cx="439857" cy="24689"/>
                <a:chOff x="4902784" y="3688900"/>
                <a:chExt cx="439857" cy="24689"/>
              </a:xfrm>
              <a:grpFill/>
            </p:grpSpPr>
            <p:sp>
              <p:nvSpPr>
                <p:cNvPr id="25" name="矩形 24"/>
                <p:cNvSpPr/>
                <p:nvPr/>
              </p:nvSpPr>
              <p:spPr>
                <a:xfrm rot="19380000">
                  <a:off x="4902784" y="3688900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26" name="矩形 25"/>
                <p:cNvSpPr/>
                <p:nvPr/>
              </p:nvSpPr>
              <p:spPr>
                <a:xfrm rot="2220000" flipH="1">
                  <a:off x="5090641" y="3688901"/>
                  <a:ext cx="252000" cy="24688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050" dirty="0"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22" name="等腰三角形 21"/>
              <p:cNvSpPr/>
              <p:nvPr/>
            </p:nvSpPr>
            <p:spPr>
              <a:xfrm>
                <a:off x="5044333" y="3669385"/>
                <a:ext cx="302746" cy="12780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5043860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238624" y="3797191"/>
                <a:ext cx="106784" cy="14070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0" name="剪去单角的矩形 19"/>
            <p:cNvSpPr/>
            <p:nvPr/>
          </p:nvSpPr>
          <p:spPr>
            <a:xfrm flipH="1" flipV="1">
              <a:off x="5266528" y="3638125"/>
              <a:ext cx="45719" cy="88107"/>
            </a:xfrm>
            <a:prstGeom prst="snip1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1542249" y="3825042"/>
            <a:ext cx="349019" cy="313842"/>
            <a:chOff x="2928203" y="5369694"/>
            <a:chExt cx="465358" cy="418456"/>
          </a:xfrm>
          <a:solidFill>
            <a:srgbClr val="8D86BA"/>
          </a:solidFill>
        </p:grpSpPr>
        <p:grpSp>
          <p:nvGrpSpPr>
            <p:cNvPr id="28" name="组合 27"/>
            <p:cNvGrpSpPr/>
            <p:nvPr/>
          </p:nvGrpSpPr>
          <p:grpSpPr>
            <a:xfrm>
              <a:off x="2928203" y="5369694"/>
              <a:ext cx="460390" cy="418456"/>
              <a:chOff x="10760386" y="4041158"/>
              <a:chExt cx="460390" cy="418456"/>
            </a:xfrm>
            <a:grpFill/>
          </p:grpSpPr>
          <p:sp>
            <p:nvSpPr>
              <p:cNvPr id="31" name="任意多边形 30"/>
              <p:cNvSpPr/>
              <p:nvPr/>
            </p:nvSpPr>
            <p:spPr>
              <a:xfrm>
                <a:off x="10813541" y="4041158"/>
                <a:ext cx="407235" cy="357637"/>
              </a:xfrm>
              <a:custGeom>
                <a:avLst/>
                <a:gdLst>
                  <a:gd name="connsiteX0" fmla="*/ 6665 w 406232"/>
                  <a:gd name="connsiteY0" fmla="*/ 305095 h 348959"/>
                  <a:gd name="connsiteX1" fmla="*/ 6665 w 406232"/>
                  <a:gd name="connsiteY1" fmla="*/ 226514 h 348959"/>
                  <a:gd name="connsiteX2" fmla="*/ 73340 w 406232"/>
                  <a:gd name="connsiteY2" fmla="*/ 128882 h 348959"/>
                  <a:gd name="connsiteX3" fmla="*/ 244790 w 406232"/>
                  <a:gd name="connsiteY3" fmla="*/ 43157 h 348959"/>
                  <a:gd name="connsiteX4" fmla="*/ 401952 w 406232"/>
                  <a:gd name="connsiteY4" fmla="*/ 295 h 348959"/>
                  <a:gd name="connsiteX5" fmla="*/ 359090 w 406232"/>
                  <a:gd name="connsiteY5" fmla="*/ 26489 h 348959"/>
                  <a:gd name="connsiteX6" fmla="*/ 330515 w 406232"/>
                  <a:gd name="connsiteY6" fmla="*/ 69351 h 348959"/>
                  <a:gd name="connsiteX7" fmla="*/ 304321 w 406232"/>
                  <a:gd name="connsiteY7" fmla="*/ 114595 h 348959"/>
                  <a:gd name="connsiteX8" fmla="*/ 278127 w 406232"/>
                  <a:gd name="connsiteY8" fmla="*/ 209845 h 348959"/>
                  <a:gd name="connsiteX9" fmla="*/ 211452 w 406232"/>
                  <a:gd name="connsiteY9" fmla="*/ 305095 h 348959"/>
                  <a:gd name="connsiteX10" fmla="*/ 128108 w 406232"/>
                  <a:gd name="connsiteY10" fmla="*/ 345576 h 348959"/>
                  <a:gd name="connsiteX11" fmla="*/ 44765 w 406232"/>
                  <a:gd name="connsiteY11" fmla="*/ 345576 h 348959"/>
                  <a:gd name="connsiteX12" fmla="*/ 6665 w 406232"/>
                  <a:gd name="connsiteY12" fmla="*/ 305095 h 348959"/>
                  <a:gd name="connsiteX0" fmla="*/ 6665 w 406232"/>
                  <a:gd name="connsiteY0" fmla="*/ 305095 h 348959"/>
                  <a:gd name="connsiteX1" fmla="*/ 6665 w 406232"/>
                  <a:gd name="connsiteY1" fmla="*/ 226514 h 348959"/>
                  <a:gd name="connsiteX2" fmla="*/ 73340 w 406232"/>
                  <a:gd name="connsiteY2" fmla="*/ 128882 h 348959"/>
                  <a:gd name="connsiteX3" fmla="*/ 244790 w 406232"/>
                  <a:gd name="connsiteY3" fmla="*/ 43157 h 348959"/>
                  <a:gd name="connsiteX4" fmla="*/ 401952 w 406232"/>
                  <a:gd name="connsiteY4" fmla="*/ 295 h 348959"/>
                  <a:gd name="connsiteX5" fmla="*/ 359090 w 406232"/>
                  <a:gd name="connsiteY5" fmla="*/ 26489 h 348959"/>
                  <a:gd name="connsiteX6" fmla="*/ 330515 w 406232"/>
                  <a:gd name="connsiteY6" fmla="*/ 69351 h 348959"/>
                  <a:gd name="connsiteX7" fmla="*/ 278127 w 406232"/>
                  <a:gd name="connsiteY7" fmla="*/ 209845 h 348959"/>
                  <a:gd name="connsiteX8" fmla="*/ 211452 w 406232"/>
                  <a:gd name="connsiteY8" fmla="*/ 305095 h 348959"/>
                  <a:gd name="connsiteX9" fmla="*/ 128108 w 406232"/>
                  <a:gd name="connsiteY9" fmla="*/ 345576 h 348959"/>
                  <a:gd name="connsiteX10" fmla="*/ 44765 w 406232"/>
                  <a:gd name="connsiteY10" fmla="*/ 345576 h 348959"/>
                  <a:gd name="connsiteX11" fmla="*/ 6665 w 406232"/>
                  <a:gd name="connsiteY11" fmla="*/ 305095 h 348959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6665 w 406232"/>
                  <a:gd name="connsiteY0" fmla="*/ 305095 h 357637"/>
                  <a:gd name="connsiteX1" fmla="*/ 6665 w 406232"/>
                  <a:gd name="connsiteY1" fmla="*/ 226514 h 357637"/>
                  <a:gd name="connsiteX2" fmla="*/ 73340 w 406232"/>
                  <a:gd name="connsiteY2" fmla="*/ 128882 h 357637"/>
                  <a:gd name="connsiteX3" fmla="*/ 244790 w 406232"/>
                  <a:gd name="connsiteY3" fmla="*/ 43157 h 357637"/>
                  <a:gd name="connsiteX4" fmla="*/ 401952 w 406232"/>
                  <a:gd name="connsiteY4" fmla="*/ 295 h 357637"/>
                  <a:gd name="connsiteX5" fmla="*/ 359090 w 406232"/>
                  <a:gd name="connsiteY5" fmla="*/ 26489 h 357637"/>
                  <a:gd name="connsiteX6" fmla="*/ 330515 w 406232"/>
                  <a:gd name="connsiteY6" fmla="*/ 69351 h 357637"/>
                  <a:gd name="connsiteX7" fmla="*/ 278127 w 406232"/>
                  <a:gd name="connsiteY7" fmla="*/ 209845 h 357637"/>
                  <a:gd name="connsiteX8" fmla="*/ 211452 w 406232"/>
                  <a:gd name="connsiteY8" fmla="*/ 305095 h 357637"/>
                  <a:gd name="connsiteX9" fmla="*/ 120964 w 406232"/>
                  <a:gd name="connsiteY9" fmla="*/ 355101 h 357637"/>
                  <a:gd name="connsiteX10" fmla="*/ 44765 w 406232"/>
                  <a:gd name="connsiteY10" fmla="*/ 345576 h 357637"/>
                  <a:gd name="connsiteX11" fmla="*/ 6665 w 406232"/>
                  <a:gd name="connsiteY11" fmla="*/ 305095 h 357637"/>
                  <a:gd name="connsiteX0" fmla="*/ 7668 w 407235"/>
                  <a:gd name="connsiteY0" fmla="*/ 305095 h 357637"/>
                  <a:gd name="connsiteX1" fmla="*/ 7668 w 407235"/>
                  <a:gd name="connsiteY1" fmla="*/ 226514 h 357637"/>
                  <a:gd name="connsiteX2" fmla="*/ 74343 w 407235"/>
                  <a:gd name="connsiteY2" fmla="*/ 128882 h 357637"/>
                  <a:gd name="connsiteX3" fmla="*/ 245793 w 407235"/>
                  <a:gd name="connsiteY3" fmla="*/ 43157 h 357637"/>
                  <a:gd name="connsiteX4" fmla="*/ 402955 w 407235"/>
                  <a:gd name="connsiteY4" fmla="*/ 295 h 357637"/>
                  <a:gd name="connsiteX5" fmla="*/ 360093 w 407235"/>
                  <a:gd name="connsiteY5" fmla="*/ 26489 h 357637"/>
                  <a:gd name="connsiteX6" fmla="*/ 331518 w 407235"/>
                  <a:gd name="connsiteY6" fmla="*/ 69351 h 357637"/>
                  <a:gd name="connsiteX7" fmla="*/ 279130 w 407235"/>
                  <a:gd name="connsiteY7" fmla="*/ 209845 h 357637"/>
                  <a:gd name="connsiteX8" fmla="*/ 212455 w 407235"/>
                  <a:gd name="connsiteY8" fmla="*/ 305095 h 357637"/>
                  <a:gd name="connsiteX9" fmla="*/ 121967 w 407235"/>
                  <a:gd name="connsiteY9" fmla="*/ 355101 h 357637"/>
                  <a:gd name="connsiteX10" fmla="*/ 45768 w 407235"/>
                  <a:gd name="connsiteY10" fmla="*/ 345576 h 357637"/>
                  <a:gd name="connsiteX11" fmla="*/ 7668 w 407235"/>
                  <a:gd name="connsiteY11" fmla="*/ 305095 h 357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07235" h="357637">
                    <a:moveTo>
                      <a:pt x="7668" y="305095"/>
                    </a:moveTo>
                    <a:cubicBezTo>
                      <a:pt x="1318" y="285251"/>
                      <a:pt x="-5826" y="270170"/>
                      <a:pt x="7668" y="226514"/>
                    </a:cubicBezTo>
                    <a:cubicBezTo>
                      <a:pt x="21162" y="182858"/>
                      <a:pt x="48943" y="149916"/>
                      <a:pt x="74343" y="128882"/>
                    </a:cubicBezTo>
                    <a:cubicBezTo>
                      <a:pt x="99743" y="107848"/>
                      <a:pt x="191024" y="64588"/>
                      <a:pt x="245793" y="43157"/>
                    </a:cubicBezTo>
                    <a:cubicBezTo>
                      <a:pt x="300562" y="21726"/>
                      <a:pt x="383905" y="3073"/>
                      <a:pt x="402955" y="295"/>
                    </a:cubicBezTo>
                    <a:cubicBezTo>
                      <a:pt x="422005" y="-2483"/>
                      <a:pt x="371999" y="14980"/>
                      <a:pt x="360093" y="26489"/>
                    </a:cubicBezTo>
                    <a:cubicBezTo>
                      <a:pt x="348187" y="37998"/>
                      <a:pt x="345012" y="38792"/>
                      <a:pt x="331518" y="69351"/>
                    </a:cubicBezTo>
                    <a:cubicBezTo>
                      <a:pt x="318024" y="99910"/>
                      <a:pt x="298974" y="170554"/>
                      <a:pt x="279130" y="209845"/>
                    </a:cubicBezTo>
                    <a:cubicBezTo>
                      <a:pt x="259286" y="249136"/>
                      <a:pt x="238649" y="280886"/>
                      <a:pt x="212455" y="305095"/>
                    </a:cubicBezTo>
                    <a:cubicBezTo>
                      <a:pt x="186261" y="329304"/>
                      <a:pt x="149748" y="348354"/>
                      <a:pt x="121967" y="355101"/>
                    </a:cubicBezTo>
                    <a:cubicBezTo>
                      <a:pt x="94186" y="361848"/>
                      <a:pt x="64818" y="353910"/>
                      <a:pt x="45768" y="345576"/>
                    </a:cubicBezTo>
                    <a:cubicBezTo>
                      <a:pt x="26718" y="337242"/>
                      <a:pt x="14018" y="324939"/>
                      <a:pt x="7668" y="30509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任意多边形 31"/>
              <p:cNvSpPr/>
              <p:nvPr/>
            </p:nvSpPr>
            <p:spPr>
              <a:xfrm>
                <a:off x="10760386" y="4337977"/>
                <a:ext cx="95196" cy="121637"/>
              </a:xfrm>
              <a:custGeom>
                <a:avLst/>
                <a:gdLst>
                  <a:gd name="connsiteX0" fmla="*/ 114303 w 114583"/>
                  <a:gd name="connsiteY0" fmla="*/ 621 h 110589"/>
                  <a:gd name="connsiteX1" fmla="*/ 66678 w 114583"/>
                  <a:gd name="connsiteY1" fmla="*/ 60153 h 110589"/>
                  <a:gd name="connsiteX2" fmla="*/ 40484 w 114583"/>
                  <a:gd name="connsiteY2" fmla="*/ 110159 h 110589"/>
                  <a:gd name="connsiteX3" fmla="*/ 3 w 114583"/>
                  <a:gd name="connsiteY3" fmla="*/ 81584 h 110589"/>
                  <a:gd name="connsiteX4" fmla="*/ 42865 w 114583"/>
                  <a:gd name="connsiteY4" fmla="*/ 33959 h 110589"/>
                  <a:gd name="connsiteX5" fmla="*/ 114303 w 114583"/>
                  <a:gd name="connsiteY5" fmla="*/ 621 h 110589"/>
                  <a:gd name="connsiteX0" fmla="*/ 114303 w 114766"/>
                  <a:gd name="connsiteY0" fmla="*/ 7143 h 117111"/>
                  <a:gd name="connsiteX1" fmla="*/ 66678 w 114766"/>
                  <a:gd name="connsiteY1" fmla="*/ 66675 h 117111"/>
                  <a:gd name="connsiteX2" fmla="*/ 40484 w 114766"/>
                  <a:gd name="connsiteY2" fmla="*/ 116681 h 117111"/>
                  <a:gd name="connsiteX3" fmla="*/ 3 w 114766"/>
                  <a:gd name="connsiteY3" fmla="*/ 88106 h 117111"/>
                  <a:gd name="connsiteX4" fmla="*/ 42865 w 114766"/>
                  <a:gd name="connsiteY4" fmla="*/ 40481 h 117111"/>
                  <a:gd name="connsiteX5" fmla="*/ 88109 w 114766"/>
                  <a:gd name="connsiteY5" fmla="*/ 4762 h 117111"/>
                  <a:gd name="connsiteX6" fmla="*/ 114303 w 114766"/>
                  <a:gd name="connsiteY6" fmla="*/ 7143 h 117111"/>
                  <a:gd name="connsiteX0" fmla="*/ 114306 w 114769"/>
                  <a:gd name="connsiteY0" fmla="*/ 7143 h 109586"/>
                  <a:gd name="connsiteX1" fmla="*/ 66681 w 114769"/>
                  <a:gd name="connsiteY1" fmla="*/ 66675 h 109586"/>
                  <a:gd name="connsiteX2" fmla="*/ 29099 w 114769"/>
                  <a:gd name="connsiteY2" fmla="*/ 108934 h 109586"/>
                  <a:gd name="connsiteX3" fmla="*/ 6 w 114769"/>
                  <a:gd name="connsiteY3" fmla="*/ 88106 h 109586"/>
                  <a:gd name="connsiteX4" fmla="*/ 42868 w 114769"/>
                  <a:gd name="connsiteY4" fmla="*/ 40481 h 109586"/>
                  <a:gd name="connsiteX5" fmla="*/ 88112 w 114769"/>
                  <a:gd name="connsiteY5" fmla="*/ 4762 h 109586"/>
                  <a:gd name="connsiteX6" fmla="*/ 114306 w 114769"/>
                  <a:gd name="connsiteY6" fmla="*/ 7143 h 109586"/>
                  <a:gd name="connsiteX0" fmla="*/ 148467 w 148642"/>
                  <a:gd name="connsiteY0" fmla="*/ 2864 h 123382"/>
                  <a:gd name="connsiteX1" fmla="*/ 66681 w 148642"/>
                  <a:gd name="connsiteY1" fmla="*/ 80472 h 123382"/>
                  <a:gd name="connsiteX2" fmla="*/ 29099 w 148642"/>
                  <a:gd name="connsiteY2" fmla="*/ 122731 h 123382"/>
                  <a:gd name="connsiteX3" fmla="*/ 6 w 148642"/>
                  <a:gd name="connsiteY3" fmla="*/ 101903 h 123382"/>
                  <a:gd name="connsiteX4" fmla="*/ 42868 w 148642"/>
                  <a:gd name="connsiteY4" fmla="*/ 54278 h 123382"/>
                  <a:gd name="connsiteX5" fmla="*/ 88112 w 148642"/>
                  <a:gd name="connsiteY5" fmla="*/ 18559 h 123382"/>
                  <a:gd name="connsiteX6" fmla="*/ 148467 w 148642"/>
                  <a:gd name="connsiteY6" fmla="*/ 2864 h 123382"/>
                  <a:gd name="connsiteX0" fmla="*/ 148467 w 151739"/>
                  <a:gd name="connsiteY0" fmla="*/ 11381 h 131899"/>
                  <a:gd name="connsiteX1" fmla="*/ 66681 w 151739"/>
                  <a:gd name="connsiteY1" fmla="*/ 88989 h 131899"/>
                  <a:gd name="connsiteX2" fmla="*/ 29099 w 151739"/>
                  <a:gd name="connsiteY2" fmla="*/ 131248 h 131899"/>
                  <a:gd name="connsiteX3" fmla="*/ 6 w 151739"/>
                  <a:gd name="connsiteY3" fmla="*/ 110420 h 131899"/>
                  <a:gd name="connsiteX4" fmla="*/ 42868 w 151739"/>
                  <a:gd name="connsiteY4" fmla="*/ 62795 h 131899"/>
                  <a:gd name="connsiteX5" fmla="*/ 129865 w 151739"/>
                  <a:gd name="connsiteY5" fmla="*/ 3837 h 131899"/>
                  <a:gd name="connsiteX6" fmla="*/ 148467 w 151739"/>
                  <a:gd name="connsiteY6" fmla="*/ 11381 h 131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1739" h="131899">
                    <a:moveTo>
                      <a:pt x="148467" y="11381"/>
                    </a:moveTo>
                    <a:cubicBezTo>
                      <a:pt x="137936" y="25573"/>
                      <a:pt x="86576" y="69011"/>
                      <a:pt x="66681" y="88989"/>
                    </a:cubicBezTo>
                    <a:cubicBezTo>
                      <a:pt x="46786" y="108967"/>
                      <a:pt x="40211" y="127676"/>
                      <a:pt x="29099" y="131248"/>
                    </a:cubicBezTo>
                    <a:cubicBezTo>
                      <a:pt x="17987" y="134820"/>
                      <a:pt x="-391" y="123120"/>
                      <a:pt x="6" y="110420"/>
                    </a:cubicBezTo>
                    <a:cubicBezTo>
                      <a:pt x="403" y="97720"/>
                      <a:pt x="21225" y="80559"/>
                      <a:pt x="42868" y="62795"/>
                    </a:cubicBezTo>
                    <a:cubicBezTo>
                      <a:pt x="64511" y="45031"/>
                      <a:pt x="117959" y="9393"/>
                      <a:pt x="129865" y="3837"/>
                    </a:cubicBezTo>
                    <a:cubicBezTo>
                      <a:pt x="141771" y="-1719"/>
                      <a:pt x="158998" y="-2811"/>
                      <a:pt x="148467" y="113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50"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9" name="任意多边形 28"/>
            <p:cNvSpPr/>
            <p:nvPr/>
          </p:nvSpPr>
          <p:spPr>
            <a:xfrm>
              <a:off x="3070141" y="5369694"/>
              <a:ext cx="323420" cy="355925"/>
            </a:xfrm>
            <a:custGeom>
              <a:avLst/>
              <a:gdLst>
                <a:gd name="connsiteX0" fmla="*/ 319140 w 323420"/>
                <a:gd name="connsiteY0" fmla="*/ 295 h 355925"/>
                <a:gd name="connsiteX1" fmla="*/ 276278 w 323420"/>
                <a:gd name="connsiteY1" fmla="*/ 26489 h 355925"/>
                <a:gd name="connsiteX2" fmla="*/ 247703 w 323420"/>
                <a:gd name="connsiteY2" fmla="*/ 69351 h 355925"/>
                <a:gd name="connsiteX3" fmla="*/ 195315 w 323420"/>
                <a:gd name="connsiteY3" fmla="*/ 209845 h 355925"/>
                <a:gd name="connsiteX4" fmla="*/ 128640 w 323420"/>
                <a:gd name="connsiteY4" fmla="*/ 305095 h 355925"/>
                <a:gd name="connsiteX5" fmla="*/ 84656 w 323420"/>
                <a:gd name="connsiteY5" fmla="*/ 336177 h 355925"/>
                <a:gd name="connsiteX6" fmla="*/ 36710 w 323420"/>
                <a:gd name="connsiteY6" fmla="*/ 355132 h 355925"/>
                <a:gd name="connsiteX7" fmla="*/ 0 w 323420"/>
                <a:gd name="connsiteY7" fmla="*/ 355925 h 355925"/>
                <a:gd name="connsiteX8" fmla="*/ 82794 w 323420"/>
                <a:gd name="connsiteY8" fmla="*/ 77974 h 355925"/>
                <a:gd name="connsiteX9" fmla="*/ 115655 w 323420"/>
                <a:gd name="connsiteY9" fmla="*/ 62635 h 355925"/>
                <a:gd name="connsiteX10" fmla="*/ 161978 w 323420"/>
                <a:gd name="connsiteY10" fmla="*/ 43157 h 355925"/>
                <a:gd name="connsiteX11" fmla="*/ 319140 w 323420"/>
                <a:gd name="connsiteY11" fmla="*/ 295 h 355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3420" h="355925">
                  <a:moveTo>
                    <a:pt x="319140" y="295"/>
                  </a:moveTo>
                  <a:cubicBezTo>
                    <a:pt x="338190" y="-2483"/>
                    <a:pt x="288184" y="14980"/>
                    <a:pt x="276278" y="26489"/>
                  </a:cubicBezTo>
                  <a:cubicBezTo>
                    <a:pt x="264372" y="37998"/>
                    <a:pt x="261197" y="38792"/>
                    <a:pt x="247703" y="69351"/>
                  </a:cubicBezTo>
                  <a:cubicBezTo>
                    <a:pt x="234209" y="99910"/>
                    <a:pt x="215159" y="170554"/>
                    <a:pt x="195315" y="209845"/>
                  </a:cubicBezTo>
                  <a:cubicBezTo>
                    <a:pt x="175471" y="249136"/>
                    <a:pt x="154834" y="280886"/>
                    <a:pt x="128640" y="305095"/>
                  </a:cubicBezTo>
                  <a:lnTo>
                    <a:pt x="84656" y="336177"/>
                  </a:lnTo>
                  <a:lnTo>
                    <a:pt x="36710" y="355132"/>
                  </a:lnTo>
                  <a:lnTo>
                    <a:pt x="0" y="355925"/>
                  </a:lnTo>
                  <a:lnTo>
                    <a:pt x="82794" y="77974"/>
                  </a:lnTo>
                  <a:lnTo>
                    <a:pt x="115655" y="62635"/>
                  </a:lnTo>
                  <a:cubicBezTo>
                    <a:pt x="132312" y="55237"/>
                    <a:pt x="148286" y="48515"/>
                    <a:pt x="161978" y="43157"/>
                  </a:cubicBezTo>
                  <a:cubicBezTo>
                    <a:pt x="216747" y="21726"/>
                    <a:pt x="300090" y="3073"/>
                    <a:pt x="319140" y="2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>
              <a:off x="2996123" y="5505148"/>
              <a:ext cx="181927" cy="183765"/>
            </a:xfrm>
            <a:custGeom>
              <a:avLst/>
              <a:gdLst>
                <a:gd name="connsiteX0" fmla="*/ 975 w 178496"/>
                <a:gd name="connsiteY0" fmla="*/ 166776 h 170879"/>
                <a:gd name="connsiteX1" fmla="*/ 91463 w 178496"/>
                <a:gd name="connsiteY1" fmla="*/ 64383 h 170879"/>
                <a:gd name="connsiteX2" fmla="*/ 177188 w 178496"/>
                <a:gd name="connsiteY2" fmla="*/ 89 h 170879"/>
                <a:gd name="connsiteX3" fmla="*/ 136706 w 178496"/>
                <a:gd name="connsiteY3" fmla="*/ 52476 h 170879"/>
                <a:gd name="connsiteX4" fmla="*/ 48600 w 178496"/>
                <a:gd name="connsiteY4" fmla="*/ 138201 h 170879"/>
                <a:gd name="connsiteX5" fmla="*/ 975 w 178496"/>
                <a:gd name="connsiteY5" fmla="*/ 166776 h 170879"/>
                <a:gd name="connsiteX0" fmla="*/ 3352 w 180873"/>
                <a:gd name="connsiteY0" fmla="*/ 166776 h 173137"/>
                <a:gd name="connsiteX1" fmla="*/ 93840 w 180873"/>
                <a:gd name="connsiteY1" fmla="*/ 64383 h 173137"/>
                <a:gd name="connsiteX2" fmla="*/ 179565 w 180873"/>
                <a:gd name="connsiteY2" fmla="*/ 89 h 173137"/>
                <a:gd name="connsiteX3" fmla="*/ 139083 w 180873"/>
                <a:gd name="connsiteY3" fmla="*/ 52476 h 173137"/>
                <a:gd name="connsiteX4" fmla="*/ 50977 w 180873"/>
                <a:gd name="connsiteY4" fmla="*/ 138201 h 173137"/>
                <a:gd name="connsiteX5" fmla="*/ 22402 w 180873"/>
                <a:gd name="connsiteY5" fmla="*/ 159633 h 173137"/>
                <a:gd name="connsiteX6" fmla="*/ 3352 w 180873"/>
                <a:gd name="connsiteY6" fmla="*/ 166776 h 173137"/>
                <a:gd name="connsiteX0" fmla="*/ 4789 w 182310"/>
                <a:gd name="connsiteY0" fmla="*/ 166776 h 185696"/>
                <a:gd name="connsiteX1" fmla="*/ 95277 w 182310"/>
                <a:gd name="connsiteY1" fmla="*/ 64383 h 185696"/>
                <a:gd name="connsiteX2" fmla="*/ 181002 w 182310"/>
                <a:gd name="connsiteY2" fmla="*/ 89 h 185696"/>
                <a:gd name="connsiteX3" fmla="*/ 140520 w 182310"/>
                <a:gd name="connsiteY3" fmla="*/ 52476 h 185696"/>
                <a:gd name="connsiteX4" fmla="*/ 52414 w 182310"/>
                <a:gd name="connsiteY4" fmla="*/ 138201 h 185696"/>
                <a:gd name="connsiteX5" fmla="*/ 16695 w 182310"/>
                <a:gd name="connsiteY5" fmla="*/ 183445 h 185696"/>
                <a:gd name="connsiteX6" fmla="*/ 4789 w 182310"/>
                <a:gd name="connsiteY6" fmla="*/ 166776 h 185696"/>
                <a:gd name="connsiteX0" fmla="*/ 4789 w 181809"/>
                <a:gd name="connsiteY0" fmla="*/ 166776 h 185696"/>
                <a:gd name="connsiteX1" fmla="*/ 95277 w 181809"/>
                <a:gd name="connsiteY1" fmla="*/ 64383 h 185696"/>
                <a:gd name="connsiteX2" fmla="*/ 181002 w 181809"/>
                <a:gd name="connsiteY2" fmla="*/ 89 h 185696"/>
                <a:gd name="connsiteX3" fmla="*/ 133376 w 181809"/>
                <a:gd name="connsiteY3" fmla="*/ 52476 h 185696"/>
                <a:gd name="connsiteX4" fmla="*/ 52414 w 181809"/>
                <a:gd name="connsiteY4" fmla="*/ 138201 h 185696"/>
                <a:gd name="connsiteX5" fmla="*/ 16695 w 181809"/>
                <a:gd name="connsiteY5" fmla="*/ 183445 h 185696"/>
                <a:gd name="connsiteX6" fmla="*/ 4789 w 181809"/>
                <a:gd name="connsiteY6" fmla="*/ 166776 h 185696"/>
                <a:gd name="connsiteX0" fmla="*/ 4789 w 181809"/>
                <a:gd name="connsiteY0" fmla="*/ 166776 h 185696"/>
                <a:gd name="connsiteX1" fmla="*/ 95277 w 181809"/>
                <a:gd name="connsiteY1" fmla="*/ 64383 h 185696"/>
                <a:gd name="connsiteX2" fmla="*/ 181002 w 181809"/>
                <a:gd name="connsiteY2" fmla="*/ 89 h 185696"/>
                <a:gd name="connsiteX3" fmla="*/ 133376 w 181809"/>
                <a:gd name="connsiteY3" fmla="*/ 52476 h 185696"/>
                <a:gd name="connsiteX4" fmla="*/ 52414 w 181809"/>
                <a:gd name="connsiteY4" fmla="*/ 133439 h 185696"/>
                <a:gd name="connsiteX5" fmla="*/ 16695 w 181809"/>
                <a:gd name="connsiteY5" fmla="*/ 183445 h 185696"/>
                <a:gd name="connsiteX6" fmla="*/ 4789 w 181809"/>
                <a:gd name="connsiteY6" fmla="*/ 166776 h 185696"/>
                <a:gd name="connsiteX0" fmla="*/ 6892 w 183912"/>
                <a:gd name="connsiteY0" fmla="*/ 166776 h 183799"/>
                <a:gd name="connsiteX1" fmla="*/ 97380 w 183912"/>
                <a:gd name="connsiteY1" fmla="*/ 64383 h 183799"/>
                <a:gd name="connsiteX2" fmla="*/ 183105 w 183912"/>
                <a:gd name="connsiteY2" fmla="*/ 89 h 183799"/>
                <a:gd name="connsiteX3" fmla="*/ 135479 w 183912"/>
                <a:gd name="connsiteY3" fmla="*/ 52476 h 183799"/>
                <a:gd name="connsiteX4" fmla="*/ 54517 w 183912"/>
                <a:gd name="connsiteY4" fmla="*/ 133439 h 183799"/>
                <a:gd name="connsiteX5" fmla="*/ 11655 w 183912"/>
                <a:gd name="connsiteY5" fmla="*/ 181064 h 183799"/>
                <a:gd name="connsiteX6" fmla="*/ 6892 w 183912"/>
                <a:gd name="connsiteY6" fmla="*/ 166776 h 183799"/>
                <a:gd name="connsiteX0" fmla="*/ 6892 w 183575"/>
                <a:gd name="connsiteY0" fmla="*/ 166823 h 183846"/>
                <a:gd name="connsiteX1" fmla="*/ 97380 w 183575"/>
                <a:gd name="connsiteY1" fmla="*/ 64430 h 183846"/>
                <a:gd name="connsiteX2" fmla="*/ 183105 w 183575"/>
                <a:gd name="connsiteY2" fmla="*/ 136 h 183846"/>
                <a:gd name="connsiteX3" fmla="*/ 128336 w 183575"/>
                <a:gd name="connsiteY3" fmla="*/ 50142 h 183846"/>
                <a:gd name="connsiteX4" fmla="*/ 54517 w 183575"/>
                <a:gd name="connsiteY4" fmla="*/ 133486 h 183846"/>
                <a:gd name="connsiteX5" fmla="*/ 11655 w 183575"/>
                <a:gd name="connsiteY5" fmla="*/ 181111 h 183846"/>
                <a:gd name="connsiteX6" fmla="*/ 6892 w 183575"/>
                <a:gd name="connsiteY6" fmla="*/ 166823 h 183846"/>
                <a:gd name="connsiteX0" fmla="*/ 6892 w 183417"/>
                <a:gd name="connsiteY0" fmla="*/ 166742 h 183765"/>
                <a:gd name="connsiteX1" fmla="*/ 97380 w 183417"/>
                <a:gd name="connsiteY1" fmla="*/ 64349 h 183765"/>
                <a:gd name="connsiteX2" fmla="*/ 183105 w 183417"/>
                <a:gd name="connsiteY2" fmla="*/ 55 h 183765"/>
                <a:gd name="connsiteX3" fmla="*/ 123574 w 183417"/>
                <a:gd name="connsiteY3" fmla="*/ 54824 h 183765"/>
                <a:gd name="connsiteX4" fmla="*/ 54517 w 183417"/>
                <a:gd name="connsiteY4" fmla="*/ 133405 h 183765"/>
                <a:gd name="connsiteX5" fmla="*/ 11655 w 183417"/>
                <a:gd name="connsiteY5" fmla="*/ 181030 h 183765"/>
                <a:gd name="connsiteX6" fmla="*/ 6892 w 183417"/>
                <a:gd name="connsiteY6" fmla="*/ 166742 h 183765"/>
                <a:gd name="connsiteX0" fmla="*/ 5402 w 181927"/>
                <a:gd name="connsiteY0" fmla="*/ 166742 h 183765"/>
                <a:gd name="connsiteX1" fmla="*/ 95890 w 181927"/>
                <a:gd name="connsiteY1" fmla="*/ 64349 h 183765"/>
                <a:gd name="connsiteX2" fmla="*/ 181615 w 181927"/>
                <a:gd name="connsiteY2" fmla="*/ 55 h 183765"/>
                <a:gd name="connsiteX3" fmla="*/ 122084 w 181927"/>
                <a:gd name="connsiteY3" fmla="*/ 54824 h 183765"/>
                <a:gd name="connsiteX4" fmla="*/ 53027 w 181927"/>
                <a:gd name="connsiteY4" fmla="*/ 133405 h 183765"/>
                <a:gd name="connsiteX5" fmla="*/ 14927 w 181927"/>
                <a:gd name="connsiteY5" fmla="*/ 181030 h 183765"/>
                <a:gd name="connsiteX6" fmla="*/ 5402 w 181927"/>
                <a:gd name="connsiteY6" fmla="*/ 166742 h 18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927" h="183765">
                  <a:moveTo>
                    <a:pt x="5402" y="166742"/>
                  </a:moveTo>
                  <a:cubicBezTo>
                    <a:pt x="18896" y="147295"/>
                    <a:pt x="66521" y="92130"/>
                    <a:pt x="95890" y="64349"/>
                  </a:cubicBezTo>
                  <a:cubicBezTo>
                    <a:pt x="125259" y="36568"/>
                    <a:pt x="177249" y="1642"/>
                    <a:pt x="181615" y="55"/>
                  </a:cubicBezTo>
                  <a:cubicBezTo>
                    <a:pt x="185981" y="-1532"/>
                    <a:pt x="143515" y="31805"/>
                    <a:pt x="122084" y="54824"/>
                  </a:cubicBezTo>
                  <a:cubicBezTo>
                    <a:pt x="100653" y="77843"/>
                    <a:pt x="70886" y="112371"/>
                    <a:pt x="53027" y="133405"/>
                  </a:cubicBezTo>
                  <a:cubicBezTo>
                    <a:pt x="35168" y="154439"/>
                    <a:pt x="22865" y="176268"/>
                    <a:pt x="14927" y="181030"/>
                  </a:cubicBezTo>
                  <a:cubicBezTo>
                    <a:pt x="6990" y="185793"/>
                    <a:pt x="-8092" y="186189"/>
                    <a:pt x="5402" y="16674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矩形 32"/>
          <p:cNvSpPr/>
          <p:nvPr/>
        </p:nvSpPr>
        <p:spPr>
          <a:xfrm>
            <a:off x="4347671" y="1540178"/>
            <a:ext cx="1047837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en-US" altLang="zh-Han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Web</a:t>
            </a:r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框架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4347670" y="1903550"/>
            <a:ext cx="1812683" cy="4893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Tornado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是一个由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Python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开发的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Web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框架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437975" y="1540178"/>
            <a:ext cx="1259433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en-US" altLang="zh-Han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Web</a:t>
            </a:r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服务器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6437974" y="1903550"/>
            <a:ext cx="1800383" cy="699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利用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Tornado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，可以快速搭建和一个高性能的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Web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服务器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4347671" y="3084455"/>
            <a:ext cx="773274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非阻塞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4347670" y="3447827"/>
            <a:ext cx="1812683" cy="13295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Tornado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是单线程异步的非阻塞服务器，因此速度非常快，相对一般情况下来说，如果同时连接数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Django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为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3000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个左右，那么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Tornado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为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10000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个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437975" y="3084455"/>
            <a:ext cx="984871" cy="323159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Hans" altLang="en-US" sz="165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易于学习</a:t>
            </a:r>
            <a:endParaRPr lang="en-US" altLang="zh-CN" sz="165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矩形 47"/>
          <p:cNvSpPr>
            <a:spLocks noChangeArrowheads="1"/>
          </p:cNvSpPr>
          <p:nvPr/>
        </p:nvSpPr>
        <p:spPr bwMode="auto">
          <a:xfrm>
            <a:off x="6437974" y="3447827"/>
            <a:ext cx="1800383" cy="699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Tornado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的学习成本非常低，是个非常容易学习使用的</a:t>
            </a:r>
            <a:r>
              <a:rPr lang="en-US" altLang="zh-Han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Web</a:t>
            </a:r>
            <a:r>
              <a:rPr lang="zh-Hans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itchFamily="34" charset="-122"/>
              </a:rPr>
              <a:t>框架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C04A1222-2FBE-49F9-B5B3-2C20946E58C9}"/>
              </a:ext>
            </a:extLst>
          </p:cNvPr>
          <p:cNvSpPr/>
          <p:nvPr/>
        </p:nvSpPr>
        <p:spPr>
          <a:xfrm>
            <a:off x="1086553" y="305594"/>
            <a:ext cx="2253088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Han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Tornado</a:t>
            </a: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介绍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58DD1186-5FA1-4806-B46C-D2B78101E6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860523A3-B297-4D51-9149-41D1D247D723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D8EA3D59-A8D6-3E4A-9427-3A0519B317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829" y="2253864"/>
            <a:ext cx="774700" cy="914400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53FC8468-96E1-3F49-A9F6-BBE72C9A688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2" y="4740571"/>
            <a:ext cx="1380565" cy="51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17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400"/>
                            </p:stCondLst>
                            <p:childTnLst>
                              <p:par>
                                <p:cTn id="54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900"/>
                            </p:stCondLst>
                            <p:childTnLst>
                              <p:par>
                                <p:cTn id="61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400"/>
                            </p:stCondLst>
                            <p:childTnLst>
                              <p:par>
                                <p:cTn id="68" presetID="14" presetClass="entr" presetSubtype="1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4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900"/>
                            </p:stCondLst>
                            <p:childTnLst>
                              <p:par>
                                <p:cTn id="7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7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7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8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5C92A835-44B9-4F7E-BEFD-36C5E557B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355" y="806524"/>
            <a:ext cx="3170060" cy="355265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5CB1E73-09FD-43B0-AD18-C16D3C948D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406" y="1020404"/>
            <a:ext cx="2238014" cy="2421532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1661862" y="2615516"/>
            <a:ext cx="5259823" cy="6155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4000" b="1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疑问解答</a:t>
            </a:r>
            <a:endParaRPr lang="zh-CN" altLang="en-US" sz="4000" b="1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741247" y="1892092"/>
            <a:ext cx="1101053" cy="7386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algn="ctr"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altLang="zh-Hans" sz="4800" b="1" dirty="0">
                <a:solidFill>
                  <a:srgbClr val="8D86B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4800" b="1" dirty="0">
              <a:solidFill>
                <a:srgbClr val="8D86B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955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8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086553" y="305594"/>
            <a:ext cx="2979432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/>
          <a:p>
            <a:pPr defTabSz="68543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Hans" altLang="en-US" sz="2800" dirty="0">
                <a:solidFill>
                  <a:srgbClr val="8D86BA"/>
                </a:solidFill>
                <a:latin typeface="南宋书局体" panose="02000000000000000000" pitchFamily="2" charset="-122"/>
                <a:ea typeface="南宋书局体" panose="02000000000000000000" pitchFamily="2" charset="-122"/>
              </a:rPr>
              <a:t>如何提问</a:t>
            </a:r>
            <a:endParaRPr lang="zh-CN" altLang="en-US" sz="2800" dirty="0">
              <a:solidFill>
                <a:srgbClr val="8D86BA"/>
              </a:solidFill>
              <a:latin typeface="南宋书局体" panose="02000000000000000000" pitchFamily="2" charset="-122"/>
              <a:ea typeface="南宋书局体" panose="02000000000000000000" pitchFamily="2" charset="-122"/>
            </a:endParaRPr>
          </a:p>
        </p:txBody>
      </p:sp>
      <p:cxnSp>
        <p:nvCxnSpPr>
          <p:cNvPr id="6" name="直接箭头连接符 5"/>
          <p:cNvCxnSpPr/>
          <p:nvPr/>
        </p:nvCxnSpPr>
        <p:spPr>
          <a:xfrm>
            <a:off x="2556272" y="2894331"/>
            <a:ext cx="389334" cy="0"/>
          </a:xfrm>
          <a:prstGeom prst="straightConnector1">
            <a:avLst/>
          </a:prstGeom>
          <a:noFill/>
          <a:ln w="9525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tailEnd type="triangle"/>
          </a:ln>
          <a:effectLst/>
        </p:spPr>
      </p:cxnSp>
      <p:cxnSp>
        <p:nvCxnSpPr>
          <p:cNvPr id="7" name="直接箭头连接符 6"/>
          <p:cNvCxnSpPr/>
          <p:nvPr/>
        </p:nvCxnSpPr>
        <p:spPr>
          <a:xfrm>
            <a:off x="3676650" y="2883616"/>
            <a:ext cx="389335" cy="0"/>
          </a:xfrm>
          <a:prstGeom prst="straightConnector1">
            <a:avLst/>
          </a:prstGeom>
          <a:noFill/>
          <a:ln w="9525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tailEnd type="triangle"/>
          </a:ln>
          <a:effectLst/>
        </p:spPr>
      </p:cxnSp>
      <p:cxnSp>
        <p:nvCxnSpPr>
          <p:cNvPr id="8" name="直接箭头连接符 7"/>
          <p:cNvCxnSpPr/>
          <p:nvPr/>
        </p:nvCxnSpPr>
        <p:spPr>
          <a:xfrm flipV="1">
            <a:off x="2415779" y="2063275"/>
            <a:ext cx="406003" cy="284560"/>
          </a:xfrm>
          <a:prstGeom prst="straightConnector1">
            <a:avLst/>
          </a:prstGeom>
          <a:noFill/>
          <a:ln w="9525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tailEnd type="triangle"/>
          </a:ln>
          <a:effectLst/>
        </p:spPr>
      </p:cxnSp>
      <p:cxnSp>
        <p:nvCxnSpPr>
          <p:cNvPr id="9" name="直接箭头连接符 8"/>
          <p:cNvCxnSpPr/>
          <p:nvPr/>
        </p:nvCxnSpPr>
        <p:spPr>
          <a:xfrm>
            <a:off x="2243138" y="3609897"/>
            <a:ext cx="401241" cy="310753"/>
          </a:xfrm>
          <a:prstGeom prst="straightConnector1">
            <a:avLst/>
          </a:prstGeom>
          <a:noFill/>
          <a:ln w="9525" cap="flat" cmpd="sng" algn="ctr">
            <a:solidFill>
              <a:schemeClr val="tx1">
                <a:lumMod val="75000"/>
                <a:lumOff val="25000"/>
              </a:schemeClr>
            </a:solidFill>
            <a:prstDash val="solid"/>
            <a:tailEnd type="triangle"/>
          </a:ln>
          <a:effectLst/>
        </p:spPr>
      </p:cxnSp>
      <p:sp>
        <p:nvSpPr>
          <p:cNvPr id="10" name="矩形 1"/>
          <p:cNvSpPr>
            <a:spLocks noChangeArrowheads="1"/>
          </p:cNvSpPr>
          <p:nvPr/>
        </p:nvSpPr>
        <p:spPr bwMode="auto">
          <a:xfrm>
            <a:off x="4279776" y="1291154"/>
            <a:ext cx="3384376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spcBef>
                <a:spcPct val="0"/>
              </a:spcBef>
            </a:pPr>
            <a:r>
              <a:rPr lang="zh-Hans" altLang="en-US" sz="14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错误回溯</a:t>
            </a:r>
          </a:p>
          <a:p>
            <a:pPr defTabSz="914400">
              <a:spcBef>
                <a:spcPct val="0"/>
              </a:spcBef>
            </a:pP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在报错信息的</a:t>
            </a:r>
            <a:r>
              <a:rPr lang="zh-Hans" altLang="en-US" sz="105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最下面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会提示是什么类型的错误，在提问时需要把报错类型截图发过去</a:t>
            </a:r>
            <a:endParaRPr lang="zh-CN" altLang="en-US" sz="10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"/>
          <p:cNvSpPr>
            <a:spLocks noChangeArrowheads="1"/>
          </p:cNvSpPr>
          <p:nvPr/>
        </p:nvSpPr>
        <p:spPr bwMode="auto">
          <a:xfrm>
            <a:off x="4999856" y="2518094"/>
            <a:ext cx="3384376" cy="62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spcBef>
                <a:spcPct val="0"/>
              </a:spcBef>
            </a:pPr>
            <a:r>
              <a:rPr lang="zh-Hans" altLang="en-US" sz="14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错误回溯</a:t>
            </a:r>
            <a:endParaRPr lang="en-US" altLang="zh-CN" sz="1400" dirty="0">
              <a:solidFill>
                <a:srgbClr val="8BBDE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  <a:p>
            <a:pPr defTabSz="914400">
              <a:spcBef>
                <a:spcPct val="0"/>
              </a:spcBef>
            </a:pP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在报错信息的</a:t>
            </a:r>
            <a:r>
              <a:rPr lang="zh-Hans" altLang="en-US" sz="105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最上面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会提示具体哪个模块哪行代码执行报错，结合报错信息来检查代码是否正确</a:t>
            </a:r>
            <a:endParaRPr lang="zh-CN" altLang="en-US" sz="10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"/>
          <p:cNvSpPr>
            <a:spLocks noChangeArrowheads="1"/>
          </p:cNvSpPr>
          <p:nvPr/>
        </p:nvSpPr>
        <p:spPr bwMode="auto">
          <a:xfrm>
            <a:off x="4279776" y="3920650"/>
            <a:ext cx="338437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spcBef>
                <a:spcPct val="0"/>
              </a:spcBef>
            </a:pPr>
            <a:r>
              <a:rPr lang="zh-Hans" altLang="en-US" sz="1400" dirty="0">
                <a:solidFill>
                  <a:srgbClr val="8BBDE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你的疑问是什么</a:t>
            </a:r>
            <a:endParaRPr lang="en-US" altLang="zh-CN" sz="1400" dirty="0">
              <a:solidFill>
                <a:srgbClr val="8BBDE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兰亭黑_GBK" panose="02000000000000000000" pitchFamily="2" charset="-122"/>
            </a:endParaRPr>
          </a:p>
          <a:p>
            <a:pPr defTabSz="914400">
              <a:spcBef>
                <a:spcPct val="0"/>
              </a:spcBef>
            </a:pP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在表述以上信息之后，还要简单的描述你的</a:t>
            </a:r>
            <a:r>
              <a:rPr lang="zh-CN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想要达到的目的</a:t>
            </a:r>
            <a:r>
              <a:rPr lang="zh-Hans" altLang="en-US" sz="1000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兰亭黑_GBK" panose="02000000000000000000" pitchFamily="2" charset="-122"/>
              </a:rPr>
              <a:t>疑问点在哪里，什么地方不清楚，不明白在哪里</a:t>
            </a:r>
            <a:endParaRPr lang="zh-CN" altLang="en-US" sz="1000" dirty="0">
              <a:solidFill>
                <a:srgbClr val="08080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 bwMode="auto">
          <a:xfrm>
            <a:off x="876300" y="2043630"/>
            <a:ext cx="1679972" cy="1679972"/>
          </a:xfrm>
          <a:prstGeom prst="ellipse">
            <a:avLst/>
          </a:prstGeom>
          <a:solidFill>
            <a:srgbClr val="8BBDE2"/>
          </a:solidFill>
          <a:ln w="12700" cap="flat" cmpd="sng" algn="ctr">
            <a:gradFill>
              <a:gsLst>
                <a:gs pos="89000">
                  <a:srgbClr val="D5D5D5"/>
                </a:gs>
                <a:gs pos="0">
                  <a:srgbClr val="F8F8F8"/>
                </a:gs>
              </a:gsLst>
              <a:lin ang="7200000" scaled="0"/>
            </a:gradFill>
            <a:prstDash val="solid"/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宋体" panose="02010600030101010101" pitchFamily="2" charset="-122"/>
            </a:endParaRPr>
          </a:p>
        </p:txBody>
      </p:sp>
      <p:sp>
        <p:nvSpPr>
          <p:cNvPr id="14" name="矩形 1"/>
          <p:cNvSpPr>
            <a:spLocks noChangeArrowheads="1"/>
          </p:cNvSpPr>
          <p:nvPr/>
        </p:nvSpPr>
        <p:spPr bwMode="auto">
          <a:xfrm>
            <a:off x="1352065" y="2702759"/>
            <a:ext cx="72844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spcBef>
                <a:spcPct val="0"/>
              </a:spcBef>
            </a:pPr>
            <a:r>
              <a:rPr lang="zh-Hans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endParaRPr lang="en-US" altLang="zh-CN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 bwMode="auto">
          <a:xfrm>
            <a:off x="2732485" y="1020287"/>
            <a:ext cx="1157288" cy="1157288"/>
          </a:xfrm>
          <a:prstGeom prst="ellipse">
            <a:avLst/>
          </a:prstGeom>
          <a:solidFill>
            <a:srgbClr val="8D86BA"/>
          </a:solidFill>
          <a:ln w="12700" cap="flat" cmpd="sng" algn="ctr">
            <a:gradFill>
              <a:gsLst>
                <a:gs pos="89000">
                  <a:srgbClr val="D5D5D5"/>
                </a:gs>
                <a:gs pos="0">
                  <a:srgbClr val="F8F8F8"/>
                </a:gs>
              </a:gsLst>
              <a:lin ang="7200000" scaled="0"/>
            </a:gradFill>
            <a:prstDash val="solid"/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宋体" panose="02010600030101010101" pitchFamily="2" charset="-122"/>
            </a:endParaRPr>
          </a:p>
        </p:txBody>
      </p:sp>
      <p:sp>
        <p:nvSpPr>
          <p:cNvPr id="16" name="矩形 1"/>
          <p:cNvSpPr>
            <a:spLocks noChangeArrowheads="1"/>
          </p:cNvSpPr>
          <p:nvPr/>
        </p:nvSpPr>
        <p:spPr bwMode="auto">
          <a:xfrm>
            <a:off x="3064120" y="1339964"/>
            <a:ext cx="5675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spcBef>
                <a:spcPct val="0"/>
              </a:spcBef>
            </a:pPr>
            <a:r>
              <a:rPr lang="zh-Hans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报错信息</a:t>
            </a:r>
            <a:endParaRPr lang="en-US" altLang="zh-CN" sz="12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/>
        </p:nvSpPr>
        <p:spPr bwMode="auto">
          <a:xfrm>
            <a:off x="2945607" y="2518094"/>
            <a:ext cx="731044" cy="731044"/>
          </a:xfrm>
          <a:prstGeom prst="ellipse">
            <a:avLst/>
          </a:prstGeom>
          <a:solidFill>
            <a:srgbClr val="8BBDE2"/>
          </a:solidFill>
          <a:ln w="12700" cap="flat" cmpd="sng" algn="ctr">
            <a:gradFill>
              <a:gsLst>
                <a:gs pos="89000">
                  <a:srgbClr val="D5D5D5"/>
                </a:gs>
                <a:gs pos="0">
                  <a:srgbClr val="F8F8F8"/>
                </a:gs>
              </a:gsLst>
              <a:lin ang="7200000" scaled="0"/>
            </a:gradFill>
            <a:prstDash val="solid"/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宋体" panose="02010600030101010101" pitchFamily="2" charset="-122"/>
            </a:endParaRPr>
          </a:p>
        </p:txBody>
      </p:sp>
      <p:sp>
        <p:nvSpPr>
          <p:cNvPr id="20" name="矩形 1"/>
          <p:cNvSpPr>
            <a:spLocks noChangeArrowheads="1"/>
          </p:cNvSpPr>
          <p:nvPr/>
        </p:nvSpPr>
        <p:spPr bwMode="auto">
          <a:xfrm>
            <a:off x="3064120" y="2671982"/>
            <a:ext cx="5675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spcBef>
                <a:spcPct val="0"/>
              </a:spcBef>
            </a:pPr>
            <a:r>
              <a:rPr lang="zh-Hans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报错代码</a:t>
            </a:r>
            <a:endParaRPr lang="en-US" altLang="zh-CN" sz="12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/>
        </p:nvSpPr>
        <p:spPr bwMode="auto">
          <a:xfrm>
            <a:off x="4067175" y="2518094"/>
            <a:ext cx="729854" cy="731044"/>
          </a:xfrm>
          <a:prstGeom prst="ellipse">
            <a:avLst/>
          </a:prstGeom>
          <a:solidFill>
            <a:srgbClr val="8BBDE2"/>
          </a:solidFill>
          <a:ln w="12700" cap="flat" cmpd="sng" algn="ctr">
            <a:gradFill>
              <a:gsLst>
                <a:gs pos="89000">
                  <a:srgbClr val="D5D5D5"/>
                </a:gs>
                <a:gs pos="0">
                  <a:srgbClr val="F8F8F8"/>
                </a:gs>
              </a:gsLst>
              <a:lin ang="7200000" scaled="0"/>
            </a:gradFill>
            <a:prstDash val="solid"/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宋体" panose="02010600030101010101" pitchFamily="2" charset="-122"/>
            </a:endParaRPr>
          </a:p>
        </p:txBody>
      </p:sp>
      <p:sp>
        <p:nvSpPr>
          <p:cNvPr id="22" name="矩形 1"/>
          <p:cNvSpPr>
            <a:spLocks noChangeArrowheads="1"/>
          </p:cNvSpPr>
          <p:nvPr/>
        </p:nvSpPr>
        <p:spPr bwMode="auto">
          <a:xfrm>
            <a:off x="4172717" y="2671982"/>
            <a:ext cx="5675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spcBef>
                <a:spcPct val="0"/>
              </a:spcBef>
            </a:pPr>
            <a:r>
              <a:rPr lang="zh-Hans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具体行数</a:t>
            </a:r>
            <a:endParaRPr lang="en-US" altLang="zh-CN" sz="12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 bwMode="auto">
          <a:xfrm>
            <a:off x="2732485" y="3589656"/>
            <a:ext cx="1157288" cy="1157288"/>
          </a:xfrm>
          <a:prstGeom prst="ellipse">
            <a:avLst/>
          </a:prstGeom>
          <a:solidFill>
            <a:srgbClr val="8D86BA"/>
          </a:solidFill>
          <a:ln w="12700" cap="flat" cmpd="sng" algn="ctr">
            <a:gradFill>
              <a:gsLst>
                <a:gs pos="89000">
                  <a:srgbClr val="D5D5D5"/>
                </a:gs>
                <a:gs pos="0">
                  <a:srgbClr val="F8F8F8"/>
                </a:gs>
              </a:gsLst>
              <a:lin ang="7200000" scaled="0"/>
            </a:gradFill>
            <a:prstDash val="solid"/>
          </a:ln>
          <a:effectLst>
            <a:outerShdw blurRad="254000" dist="127000" dir="8160000" algn="tr" rotWithShape="0">
              <a:prstClr val="black">
                <a:alpha val="34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宋体" panose="02010600030101010101" pitchFamily="2" charset="-122"/>
            </a:endParaRPr>
          </a:p>
        </p:txBody>
      </p:sp>
      <p:sp>
        <p:nvSpPr>
          <p:cNvPr id="24" name="矩形 1"/>
          <p:cNvSpPr>
            <a:spLocks noChangeArrowheads="1"/>
          </p:cNvSpPr>
          <p:nvPr/>
        </p:nvSpPr>
        <p:spPr bwMode="auto">
          <a:xfrm>
            <a:off x="3064120" y="3955177"/>
            <a:ext cx="5675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defTabSz="914400">
              <a:spcBef>
                <a:spcPct val="0"/>
              </a:spcBef>
            </a:pPr>
            <a:r>
              <a:rPr lang="zh-Hans" altLang="en-US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疑问点</a:t>
            </a:r>
            <a:endParaRPr lang="en-US" altLang="zh-CN" sz="12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B5AF14F6-CAAA-445C-B50D-0B9E18711B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8" y="196336"/>
            <a:ext cx="778970" cy="842846"/>
          </a:xfrm>
          <a:prstGeom prst="rect">
            <a:avLst/>
          </a:prstGeom>
        </p:spPr>
      </p:pic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CE8149E4-3D6A-4FBC-A8F5-BD6BBA1C6F8D}"/>
              </a:ext>
            </a:extLst>
          </p:cNvPr>
          <p:cNvCxnSpPr/>
          <p:nvPr/>
        </p:nvCxnSpPr>
        <p:spPr>
          <a:xfrm>
            <a:off x="1106468" y="736481"/>
            <a:ext cx="7150633" cy="0"/>
          </a:xfrm>
          <a:prstGeom prst="line">
            <a:avLst/>
          </a:prstGeom>
          <a:ln>
            <a:solidFill>
              <a:srgbClr val="8D86B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>
            <a:extLst>
              <a:ext uri="{FF2B5EF4-FFF2-40B4-BE49-F238E27FC236}">
                <a16:creationId xmlns:a16="http://schemas.microsoft.com/office/drawing/2014/main" id="{FC15F3A2-DE2B-E345-BB61-B278956752A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222" y="4740571"/>
            <a:ext cx="1380565" cy="51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42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2000">
        <p:split orient="vert"/>
      </p:transition>
    </mc:Choice>
    <mc:Fallback xmlns="">
      <p:transition spd="slow" advClick="0" advTm="2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3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3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8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500"/>
                            </p:stCondLst>
                            <p:childTnLst>
                              <p:par>
                                <p:cTn id="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1" grpId="0"/>
      <p:bldP spid="12" grpId="0"/>
      <p:bldP spid="13" grpId="0" animBg="1"/>
      <p:bldP spid="15" grpId="0" animBg="1"/>
      <p:bldP spid="17" grpId="0" animBg="1"/>
      <p:bldP spid="21" grpId="0" animBg="1"/>
      <p:bldP spid="2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24"/>
</p:tagLst>
</file>

<file path=ppt/theme/theme1.xml><?xml version="1.0" encoding="utf-8"?>
<a:theme xmlns:a="http://schemas.openxmlformats.org/drawingml/2006/main" name="6_Office 主题​​">
  <a:themeElements>
    <a:clrScheme name="七色">
      <a:dk1>
        <a:srgbClr val="000000"/>
      </a:dk1>
      <a:lt1>
        <a:sysClr val="window" lastClr="FFFFFF"/>
      </a:lt1>
      <a:dk2>
        <a:srgbClr val="FEB554"/>
      </a:dk2>
      <a:lt2>
        <a:srgbClr val="18497E"/>
      </a:lt2>
      <a:accent1>
        <a:srgbClr val="C00000"/>
      </a:accent1>
      <a:accent2>
        <a:srgbClr val="FF0000"/>
      </a:accent2>
      <a:accent3>
        <a:srgbClr val="FFC000"/>
      </a:accent3>
      <a:accent4>
        <a:srgbClr val="92D050"/>
      </a:accent4>
      <a:accent5>
        <a:srgbClr val="00B050"/>
      </a:accent5>
      <a:accent6>
        <a:srgbClr val="00B0F0"/>
      </a:accent6>
      <a:hlink>
        <a:srgbClr val="0070C0"/>
      </a:hlink>
      <a:folHlink>
        <a:srgbClr val="002060"/>
      </a:folHlink>
    </a:clrScheme>
    <a:fontScheme name="微软雅黑">
      <a:majorFont>
        <a:latin typeface="Constantia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402</Words>
  <Application>Microsoft Office PowerPoint</Application>
  <PresentationFormat>自定义</PresentationFormat>
  <Paragraphs>81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方正兰亭黑_GBK</vt:lpstr>
      <vt:lpstr>南宋书局体</vt:lpstr>
      <vt:lpstr>宋体</vt:lpstr>
      <vt:lpstr>微软雅黑</vt:lpstr>
      <vt:lpstr>Arial</vt:lpstr>
      <vt:lpstr>Calibri</vt:lpstr>
      <vt:lpstr>Constantia</vt:lpstr>
      <vt:lpstr>Impact</vt:lpstr>
      <vt:lpstr>6_Office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24</dc:title>
  <dc:creator/>
  <cp:lastModifiedBy/>
  <cp:revision>1</cp:revision>
  <dcterms:created xsi:type="dcterms:W3CDTF">2017-03-23T18:07:36Z</dcterms:created>
  <dcterms:modified xsi:type="dcterms:W3CDTF">2018-04-18T06:45:16Z</dcterms:modified>
</cp:coreProperties>
</file>

<file path=docProps/thumbnail.jpeg>
</file>